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svg" ContentType="image/svg+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355" r:id="rId5"/>
    <p:sldId id="7448" r:id="rId6"/>
    <p:sldId id="7806" r:id="rId7"/>
    <p:sldId id="7466" r:id="rId8"/>
    <p:sldId id="7465" r:id="rId9"/>
    <p:sldId id="7789" r:id="rId10"/>
    <p:sldId id="7774" r:id="rId11"/>
    <p:sldId id="7801" r:id="rId12"/>
    <p:sldId id="7775" r:id="rId13"/>
    <p:sldId id="7776" r:id="rId14"/>
    <p:sldId id="7791" r:id="rId15"/>
    <p:sldId id="7793" r:id="rId16"/>
    <p:sldId id="7777" r:id="rId17"/>
    <p:sldId id="7792" r:id="rId18"/>
    <p:sldId id="7794" r:id="rId19"/>
    <p:sldId id="7778" r:id="rId20"/>
    <p:sldId id="7796" r:id="rId21"/>
    <p:sldId id="7800" r:id="rId22"/>
    <p:sldId id="7467" r:id="rId23"/>
    <p:sldId id="7468" r:id="rId24"/>
    <p:sldId id="7469" r:id="rId25"/>
    <p:sldId id="7804" r:id="rId26"/>
    <p:sldId id="7807" r:id="rId27"/>
    <p:sldId id="7752" r:id="rId28"/>
    <p:sldId id="7753" r:id="rId29"/>
    <p:sldId id="7761" r:id="rId30"/>
    <p:sldId id="7764" r:id="rId31"/>
    <p:sldId id="7765" r:id="rId32"/>
    <p:sldId id="7766" r:id="rId33"/>
    <p:sldId id="7788" r:id="rId34"/>
    <p:sldId id="7767" r:id="rId35"/>
    <p:sldId id="7768" r:id="rId36"/>
    <p:sldId id="7798" r:id="rId37"/>
    <p:sldId id="7785" r:id="rId38"/>
    <p:sldId id="7802" r:id="rId39"/>
    <p:sldId id="7763" r:id="rId40"/>
    <p:sldId id="7790" r:id="rId41"/>
    <p:sldId id="7771" r:id="rId42"/>
    <p:sldId id="7773" r:id="rId43"/>
    <p:sldId id="7780" r:id="rId44"/>
    <p:sldId id="7779" r:id="rId45"/>
    <p:sldId id="7782" r:id="rId46"/>
    <p:sldId id="7754" r:id="rId47"/>
    <p:sldId id="7755" r:id="rId48"/>
    <p:sldId id="7746" r:id="rId49"/>
    <p:sldId id="7799" r:id="rId50"/>
    <p:sldId id="7805" r:id="rId51"/>
    <p:sldId id="287" r:id="rId52"/>
  </p:sldIdLst>
  <p:sldSz cx="12192000" cy="6858000"/>
  <p:notesSz cx="6858000" cy="9144000"/>
  <p:defaultTextStyle>
    <a:defPPr>
      <a:defRPr lang="nl-BE"/>
    </a:defPPr>
    <a:lvl1pPr marL="0" algn="l" defTabSz="91430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91430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304" algn="l" defTabSz="91430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455" algn="l" defTabSz="91430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607" algn="l" defTabSz="91430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758" algn="l" defTabSz="91430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912" algn="l" defTabSz="91430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200062" algn="l" defTabSz="91430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213" algn="l" defTabSz="91430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52" userDrawn="1">
          <p15:clr>
            <a:srgbClr val="A4A3A4"/>
          </p15:clr>
        </p15:guide>
        <p15:guide id="2" pos="5976" userDrawn="1">
          <p15:clr>
            <a:srgbClr val="A4A3A4"/>
          </p15:clr>
        </p15:guide>
        <p15:guide id="3" pos="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A4E520-C16F-4ADB-C621-6CD4833A4FBF}" name="Koen Sandra (RIC)" initials="KS" userId="S::Koen.sandra@ric-group.com::6b715d37-0b95-4560-ac1e-23585445f1f4" providerId="AD"/>
  <p188:author id="{EEFC6667-7908-FFE6-6E9B-63E889DDED1B}" name="Tatiana Cucu (RIC)" initials="TC" userId="S::tatiana.cucu@ric-group.com::5544bb61-7961-4c88-a226-85c72e6b9944" providerId="AD"/>
  <p188:author id="{603CB7A7-4AF7-5D53-FB83-B0CB0D19905A}" name="Liesa Verscheure (RIC)" initials="LV" userId="S::liesa.verscheure@ric-group.com::f116d15b-d0cc-4f18-bece-30c8774ddb17" providerId="AD"/>
  <p188:author id="{67256DDE-04B9-9AB8-4629-079285A2DB75}" name="Mabelle Meersseman (RIC)" initials="MM(" userId="S::mabelle.meersseman@ric-group.com::feb656a8-e713-4204-9e47-d861b2b36c3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 Cerdobbel (R.I.C.)" initials="AC(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B4E1"/>
    <a:srgbClr val="000000"/>
    <a:srgbClr val="C00000"/>
    <a:srgbClr val="4DC5C7"/>
    <a:srgbClr val="FF921C"/>
    <a:srgbClr val="548235"/>
    <a:srgbClr val="3C4856"/>
    <a:srgbClr val="FFFFFF"/>
    <a:srgbClr val="005CA9"/>
    <a:srgbClr val="215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4B308B-3CC2-4C62-84EE-8CCA8AFFE279}" v="40" dt="2026-01-30T11:32:56.009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010" autoAdjust="0"/>
  </p:normalViewPr>
  <p:slideViewPr>
    <p:cSldViewPr snapToGrid="0">
      <p:cViewPr varScale="1">
        <p:scale>
          <a:sx n="128" d="100"/>
          <a:sy n="128" d="100"/>
        </p:scale>
        <p:origin x="-1312" y="-112"/>
      </p:cViewPr>
      <p:guideLst>
        <p:guide orient="horz" pos="1752"/>
        <p:guide pos="597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microsoft.com/office/2018/10/relationships/authors" Target="author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tableStyles" Target="tableStyles.xml"/><Relationship Id="rId61" Type="http://schemas.microsoft.com/office/2016/11/relationships/changesInfo" Target="changesInfos/changesInfo1.xml"/><Relationship Id="rId62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tiana Cucu (RIC)" userId="5544bb61-7961-4c88-a226-85c72e6b9944" providerId="ADAL" clId="{BC26FC0B-028E-402B-85D7-7AB6FC34EA16}"/>
    <pc:docChg chg="undo redo custSel addSld delSld modSld sldOrd">
      <pc:chgData name="Tatiana Cucu (RIC)" userId="5544bb61-7961-4c88-a226-85c72e6b9944" providerId="ADAL" clId="{BC26FC0B-028E-402B-85D7-7AB6FC34EA16}" dt="2026-01-30T11:33:00.210" v="8407" actId="1076"/>
      <pc:docMkLst>
        <pc:docMk/>
      </pc:docMkLst>
      <pc:sldChg chg="addSp modSp mod">
        <pc:chgData name="Tatiana Cucu (RIC)" userId="5544bb61-7961-4c88-a226-85c72e6b9944" providerId="ADAL" clId="{BC26FC0B-028E-402B-85D7-7AB6FC34EA16}" dt="2026-01-23T09:11:37.650" v="7324" actId="20577"/>
        <pc:sldMkLst>
          <pc:docMk/>
          <pc:sldMk cId="922295366" sldId="355"/>
        </pc:sldMkLst>
        <pc:spChg chg="mod">
          <ac:chgData name="Tatiana Cucu (RIC)" userId="5544bb61-7961-4c88-a226-85c72e6b9944" providerId="ADAL" clId="{BC26FC0B-028E-402B-85D7-7AB6FC34EA16}" dt="2026-01-05T10:49:39.859" v="58" actId="20577"/>
          <ac:spMkLst>
            <pc:docMk/>
            <pc:sldMk cId="922295366" sldId="355"/>
            <ac:spMk id="14" creationId="{F4439F8B-04FC-E1D9-6D9B-058342CF0787}"/>
          </ac:spMkLst>
        </pc:spChg>
        <pc:spChg chg="mod">
          <ac:chgData name="Tatiana Cucu (RIC)" userId="5544bb61-7961-4c88-a226-85c72e6b9944" providerId="ADAL" clId="{BC26FC0B-028E-402B-85D7-7AB6FC34EA16}" dt="2026-01-23T09:11:37.650" v="7324" actId="20577"/>
          <ac:spMkLst>
            <pc:docMk/>
            <pc:sldMk cId="922295366" sldId="355"/>
            <ac:spMk id="15" creationId="{80480094-98D7-C5D5-BDFA-0221C8CD03EB}"/>
          </ac:spMkLst>
        </pc:spChg>
        <pc:picChg chg="add mod">
          <ac:chgData name="Tatiana Cucu (RIC)" userId="5544bb61-7961-4c88-a226-85c72e6b9944" providerId="ADAL" clId="{BC26FC0B-028E-402B-85D7-7AB6FC34EA16}" dt="2026-01-13T07:28:09.789" v="1846" actId="12788"/>
          <ac:picMkLst>
            <pc:docMk/>
            <pc:sldMk cId="922295366" sldId="355"/>
            <ac:picMk id="3" creationId="{D1D7DEAB-3EBC-9ACF-7AE4-61283A2C7F7B}"/>
          </ac:picMkLst>
        </pc:picChg>
      </pc:sldChg>
      <pc:sldChg chg="addSp delSp modSp mod delAnim modAnim modNotesTx">
        <pc:chgData name="Tatiana Cucu (RIC)" userId="5544bb61-7961-4c88-a226-85c72e6b9944" providerId="ADAL" clId="{BC26FC0B-028E-402B-85D7-7AB6FC34EA16}" dt="2026-01-30T10:21:54.501" v="8229" actId="478"/>
        <pc:sldMkLst>
          <pc:docMk/>
          <pc:sldMk cId="1013515248" sldId="7448"/>
        </pc:sldMkLst>
        <pc:spChg chg="mod">
          <ac:chgData name="Tatiana Cucu (RIC)" userId="5544bb61-7961-4c88-a226-85c72e6b9944" providerId="ADAL" clId="{BC26FC0B-028E-402B-85D7-7AB6FC34EA16}" dt="2026-01-05T10:52:19.623" v="196" actId="20577"/>
          <ac:spMkLst>
            <pc:docMk/>
            <pc:sldMk cId="1013515248" sldId="7448"/>
            <ac:spMk id="2" creationId="{759253AA-191B-D0A2-B6DC-BEA101A66AB2}"/>
          </ac:spMkLst>
        </pc:spChg>
        <pc:spChg chg="mod">
          <ac:chgData name="Tatiana Cucu (RIC)" userId="5544bb61-7961-4c88-a226-85c72e6b9944" providerId="ADAL" clId="{BC26FC0B-028E-402B-85D7-7AB6FC34EA16}" dt="2026-01-27T16:11:06.016" v="7996" actId="255"/>
          <ac:spMkLst>
            <pc:docMk/>
            <pc:sldMk cId="1013515248" sldId="7448"/>
            <ac:spMk id="4" creationId="{B8025E95-8F4C-369C-4A62-5B3F31532E46}"/>
          </ac:spMkLst>
        </pc:spChg>
        <pc:picChg chg="add mod">
          <ac:chgData name="Tatiana Cucu (RIC)" userId="5544bb61-7961-4c88-a226-85c72e6b9944" providerId="ADAL" clId="{BC26FC0B-028E-402B-85D7-7AB6FC34EA16}" dt="2026-01-14T09:41:45.133" v="2385" actId="14100"/>
          <ac:picMkLst>
            <pc:docMk/>
            <pc:sldMk cId="1013515248" sldId="7448"/>
            <ac:picMk id="3" creationId="{89280351-840B-AF73-1C94-25982F790A49}"/>
          </ac:picMkLst>
        </pc:picChg>
        <pc:picChg chg="del mod">
          <ac:chgData name="Tatiana Cucu (RIC)" userId="5544bb61-7961-4c88-a226-85c72e6b9944" providerId="ADAL" clId="{BC26FC0B-028E-402B-85D7-7AB6FC34EA16}" dt="2026-01-30T10:21:54.501" v="8229" actId="478"/>
          <ac:picMkLst>
            <pc:docMk/>
            <pc:sldMk cId="1013515248" sldId="7448"/>
            <ac:picMk id="5" creationId="{E53ACCE4-C53C-0079-90A0-E6B3F433AF45}"/>
          </ac:picMkLst>
        </pc:picChg>
      </pc:sldChg>
      <pc:sldChg chg="modSp mod ord modCm">
        <pc:chgData name="Tatiana Cucu (RIC)" userId="5544bb61-7961-4c88-a226-85c72e6b9944" providerId="ADAL" clId="{BC26FC0B-028E-402B-85D7-7AB6FC34EA16}" dt="2026-01-27T15:44:36.308" v="7991" actId="20577"/>
        <pc:sldMkLst>
          <pc:docMk/>
          <pc:sldMk cId="3460560446" sldId="7465"/>
        </pc:sldMkLst>
        <pc:spChg chg="mod">
          <ac:chgData name="Tatiana Cucu (RIC)" userId="5544bb61-7961-4c88-a226-85c72e6b9944" providerId="ADAL" clId="{BC26FC0B-028E-402B-85D7-7AB6FC34EA16}" dt="2026-01-05T10:53:57.290" v="294" actId="20577"/>
          <ac:spMkLst>
            <pc:docMk/>
            <pc:sldMk cId="3460560446" sldId="7465"/>
            <ac:spMk id="2" creationId="{5C7C96E9-CAD6-C07C-AED7-E156CBC03554}"/>
          </ac:spMkLst>
        </pc:spChg>
        <pc:spChg chg="mod">
          <ac:chgData name="Tatiana Cucu (RIC)" userId="5544bb61-7961-4c88-a226-85c72e6b9944" providerId="ADAL" clId="{BC26FC0B-028E-402B-85D7-7AB6FC34EA16}" dt="2026-01-27T15:44:36.308" v="7991" actId="20577"/>
          <ac:spMkLst>
            <pc:docMk/>
            <pc:sldMk cId="3460560446" sldId="7465"/>
            <ac:spMk id="5" creationId="{85506E94-A26F-2827-19BE-D2BC54F7A5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atiana Cucu (RIC)" userId="5544bb61-7961-4c88-a226-85c72e6b9944" providerId="ADAL" clId="{BC26FC0B-028E-402B-85D7-7AB6FC34EA16}" dt="2026-01-27T15:44:36.308" v="7991" actId="20577"/>
              <pc2:cmMkLst xmlns:pc2="http://schemas.microsoft.com/office/powerpoint/2019/9/main/command">
                <pc:docMk/>
                <pc:sldMk cId="3460560446" sldId="7465"/>
                <pc2:cmMk id="{8493B2FF-AA04-4753-AD81-65DB5A207394}"/>
              </pc2:cmMkLst>
            </pc226:cmChg>
          </p:ext>
        </pc:extLst>
      </pc:sldChg>
      <pc:sldChg chg="addSp delSp modSp mod modCm modNotesTx">
        <pc:chgData name="Tatiana Cucu (RIC)" userId="5544bb61-7961-4c88-a226-85c72e6b9944" providerId="ADAL" clId="{BC26FC0B-028E-402B-85D7-7AB6FC34EA16}" dt="2026-01-27T15:45:22.213" v="7992" actId="20577"/>
        <pc:sldMkLst>
          <pc:docMk/>
          <pc:sldMk cId="4232796364" sldId="7466"/>
        </pc:sldMkLst>
        <pc:spChg chg="mod">
          <ac:chgData name="Tatiana Cucu (RIC)" userId="5544bb61-7961-4c88-a226-85c72e6b9944" providerId="ADAL" clId="{BC26FC0B-028E-402B-85D7-7AB6FC34EA16}" dt="2026-01-05T10:52:57.008" v="212" actId="20577"/>
          <ac:spMkLst>
            <pc:docMk/>
            <pc:sldMk cId="4232796364" sldId="7466"/>
            <ac:spMk id="4" creationId="{7A8A051F-7201-C978-9A3C-81DDD8886562}"/>
          </ac:spMkLst>
        </pc:spChg>
        <pc:spChg chg="mod">
          <ac:chgData name="Tatiana Cucu (RIC)" userId="5544bb61-7961-4c88-a226-85c72e6b9944" providerId="ADAL" clId="{BC26FC0B-028E-402B-85D7-7AB6FC34EA16}" dt="2026-01-05T10:53:31.606" v="292" actId="1038"/>
          <ac:spMkLst>
            <pc:docMk/>
            <pc:sldMk cId="4232796364" sldId="7466"/>
            <ac:spMk id="5" creationId="{8769D022-1995-02CB-EA82-381A602817E6}"/>
          </ac:spMkLst>
        </pc:spChg>
        <pc:spChg chg="mod">
          <ac:chgData name="Tatiana Cucu (RIC)" userId="5544bb61-7961-4c88-a226-85c72e6b9944" providerId="ADAL" clId="{BC26FC0B-028E-402B-85D7-7AB6FC34EA16}" dt="2026-01-27T15:45:22.213" v="7992" actId="20577"/>
          <ac:spMkLst>
            <pc:docMk/>
            <pc:sldMk cId="4232796364" sldId="7466"/>
            <ac:spMk id="6" creationId="{4482B575-48ED-6676-2CEA-992DC13D0719}"/>
          </ac:spMkLst>
        </pc:spChg>
        <pc:spChg chg="mod">
          <ac:chgData name="Tatiana Cucu (RIC)" userId="5544bb61-7961-4c88-a226-85c72e6b9944" providerId="ADAL" clId="{BC26FC0B-028E-402B-85D7-7AB6FC34EA16}" dt="2026-01-05T10:53:31.606" v="292" actId="1038"/>
          <ac:spMkLst>
            <pc:docMk/>
            <pc:sldMk cId="4232796364" sldId="7466"/>
            <ac:spMk id="7" creationId="{C2EB4B7A-BCA1-C63A-6B2A-66D5BA1CBDC4}"/>
          </ac:spMkLst>
        </pc:spChg>
        <pc:spChg chg="mod">
          <ac:chgData name="Tatiana Cucu (RIC)" userId="5544bb61-7961-4c88-a226-85c72e6b9944" providerId="ADAL" clId="{BC26FC0B-028E-402B-85D7-7AB6FC34EA16}" dt="2026-01-05T10:53:31.606" v="292" actId="1038"/>
          <ac:spMkLst>
            <pc:docMk/>
            <pc:sldMk cId="4232796364" sldId="7466"/>
            <ac:spMk id="8" creationId="{3033F338-AD68-4E80-021E-FC66FF7BA7DB}"/>
          </ac:spMkLst>
        </pc:spChg>
        <pc:spChg chg="mod">
          <ac:chgData name="Tatiana Cucu (RIC)" userId="5544bb61-7961-4c88-a226-85c72e6b9944" providerId="ADAL" clId="{BC26FC0B-028E-402B-85D7-7AB6FC34EA16}" dt="2026-01-27T11:03:27.645" v="7985" actId="255"/>
          <ac:spMkLst>
            <pc:docMk/>
            <pc:sldMk cId="4232796364" sldId="7466"/>
            <ac:spMk id="9" creationId="{81AF7502-36F2-15A6-16CE-6D842979311C}"/>
          </ac:spMkLst>
        </pc:spChg>
        <pc:spChg chg="mod">
          <ac:chgData name="Tatiana Cucu (RIC)" userId="5544bb61-7961-4c88-a226-85c72e6b9944" providerId="ADAL" clId="{BC26FC0B-028E-402B-85D7-7AB6FC34EA16}" dt="2026-01-27T11:03:38.777" v="7988" actId="255"/>
          <ac:spMkLst>
            <pc:docMk/>
            <pc:sldMk cId="4232796364" sldId="7466"/>
            <ac:spMk id="10" creationId="{C0732646-5A32-BF22-2DC7-FB0FC350F660}"/>
          </ac:spMkLst>
        </pc:spChg>
        <pc:spChg chg="mod">
          <ac:chgData name="Tatiana Cucu (RIC)" userId="5544bb61-7961-4c88-a226-85c72e6b9944" providerId="ADAL" clId="{BC26FC0B-028E-402B-85D7-7AB6FC34EA16}" dt="2026-01-05T10:53:31.606" v="292" actId="1038"/>
          <ac:spMkLst>
            <pc:docMk/>
            <pc:sldMk cId="4232796364" sldId="7466"/>
            <ac:spMk id="11" creationId="{3A1F3369-FEAF-A740-128E-51EF94C7056C}"/>
          </ac:spMkLst>
        </pc:spChg>
        <pc:spChg chg="mod">
          <ac:chgData name="Tatiana Cucu (RIC)" userId="5544bb61-7961-4c88-a226-85c72e6b9944" providerId="ADAL" clId="{BC26FC0B-028E-402B-85D7-7AB6FC34EA16}" dt="2026-01-27T11:03:47.621" v="7990" actId="20577"/>
          <ac:spMkLst>
            <pc:docMk/>
            <pc:sldMk cId="4232796364" sldId="7466"/>
            <ac:spMk id="12" creationId="{D2DE3AB5-50B3-307B-90FE-C4CE27349B39}"/>
          </ac:spMkLst>
        </pc:spChg>
        <pc:spChg chg="add mod">
          <ac:chgData name="Tatiana Cucu (RIC)" userId="5544bb61-7961-4c88-a226-85c72e6b9944" providerId="ADAL" clId="{BC26FC0B-028E-402B-85D7-7AB6FC34EA16}" dt="2026-01-05T10:53:31.606" v="292" actId="1038"/>
          <ac:spMkLst>
            <pc:docMk/>
            <pc:sldMk cId="4232796364" sldId="7466"/>
            <ac:spMk id="15" creationId="{33BAE340-4177-CE13-7060-42A1826ECA5B}"/>
          </ac:spMkLst>
        </pc:spChg>
        <pc:spChg chg="add mod">
          <ac:chgData name="Tatiana Cucu (RIC)" userId="5544bb61-7961-4c88-a226-85c72e6b9944" providerId="ADAL" clId="{BC26FC0B-028E-402B-85D7-7AB6FC34EA16}" dt="2026-01-05T10:53:31.606" v="292" actId="1038"/>
          <ac:spMkLst>
            <pc:docMk/>
            <pc:sldMk cId="4232796364" sldId="7466"/>
            <ac:spMk id="16" creationId="{CB4CEB1F-D004-A011-0D71-92D7B9FED882}"/>
          </ac:spMkLst>
        </pc:spChg>
        <pc:grpChg chg="mod">
          <ac:chgData name="Tatiana Cucu (RIC)" userId="5544bb61-7961-4c88-a226-85c72e6b9944" providerId="ADAL" clId="{BC26FC0B-028E-402B-85D7-7AB6FC34EA16}" dt="2026-01-27T11:02:48.122" v="7951" actId="14100"/>
          <ac:grpSpMkLst>
            <pc:docMk/>
            <pc:sldMk cId="4232796364" sldId="7466"/>
            <ac:grpSpMk id="2" creationId="{3BA6A1CF-E6E9-ECF8-76D9-A9987684B817}"/>
          </ac:grpSpMkLst>
        </pc:grpChg>
        <pc:picChg chg="mod">
          <ac:chgData name="Tatiana Cucu (RIC)" userId="5544bb61-7961-4c88-a226-85c72e6b9944" providerId="ADAL" clId="{BC26FC0B-028E-402B-85D7-7AB6FC34EA16}" dt="2026-01-14T09:09:36.773" v="1903" actId="1037"/>
          <ac:picMkLst>
            <pc:docMk/>
            <pc:sldMk cId="4232796364" sldId="7466"/>
            <ac:picMk id="13" creationId="{F102FA20-5ABD-8078-E865-775BD8B412EC}"/>
          </ac:picMkLst>
        </pc:picChg>
        <pc:picChg chg="mod">
          <ac:chgData name="Tatiana Cucu (RIC)" userId="5544bb61-7961-4c88-a226-85c72e6b9944" providerId="ADAL" clId="{BC26FC0B-028E-402B-85D7-7AB6FC34EA16}" dt="2026-01-14T09:10:38.835" v="1909" actId="1037"/>
          <ac:picMkLst>
            <pc:docMk/>
            <pc:sldMk cId="4232796364" sldId="7466"/>
            <ac:picMk id="14" creationId="{E28E4E60-6F79-C381-7F8F-6F828E7AF4B2}"/>
          </ac:picMkLst>
        </pc:picChg>
        <pc:picChg chg="mod">
          <ac:chgData name="Tatiana Cucu (RIC)" userId="5544bb61-7961-4c88-a226-85c72e6b9944" providerId="ADAL" clId="{BC26FC0B-028E-402B-85D7-7AB6FC34EA16}" dt="2026-01-14T09:10:45.161" v="1916" actId="1037"/>
          <ac:picMkLst>
            <pc:docMk/>
            <pc:sldMk cId="4232796364" sldId="7466"/>
            <ac:picMk id="17" creationId="{C221EE99-2EE7-3477-89B7-ADE31B37CF0C}"/>
          </ac:picMkLst>
        </pc:picChg>
        <pc:picChg chg="mod">
          <ac:chgData name="Tatiana Cucu (RIC)" userId="5544bb61-7961-4c88-a226-85c72e6b9944" providerId="ADAL" clId="{BC26FC0B-028E-402B-85D7-7AB6FC34EA16}" dt="2026-01-14T09:10:49.061" v="1927" actId="1037"/>
          <ac:picMkLst>
            <pc:docMk/>
            <pc:sldMk cId="4232796364" sldId="7466"/>
            <ac:picMk id="18" creationId="{F35BF729-EFE3-1619-5309-6C0AC54A9663}"/>
          </ac:picMkLst>
        </pc:picChg>
        <pc:picChg chg="add mod">
          <ac:chgData name="Tatiana Cucu (RIC)" userId="5544bb61-7961-4c88-a226-85c72e6b9944" providerId="ADAL" clId="{BC26FC0B-028E-402B-85D7-7AB6FC34EA16}" dt="2026-01-14T09:10:54.004" v="1943" actId="1037"/>
          <ac:picMkLst>
            <pc:docMk/>
            <pc:sldMk cId="4232796364" sldId="7466"/>
            <ac:picMk id="1026" creationId="{E8BBCBB7-28BC-D377-622B-779D97A49620}"/>
          </ac:picMkLst>
        </pc:picChg>
        <pc:picChg chg="add mod">
          <ac:chgData name="Tatiana Cucu (RIC)" userId="5544bb61-7961-4c88-a226-85c72e6b9944" providerId="ADAL" clId="{BC26FC0B-028E-402B-85D7-7AB6FC34EA16}" dt="2026-01-14T09:11:13.344" v="1963" actId="692"/>
          <ac:picMkLst>
            <pc:docMk/>
            <pc:sldMk cId="4232796364" sldId="7466"/>
            <ac:picMk id="1028" creationId="{283A32FD-8A93-60CC-F1C7-3BA72E592A3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atiana Cucu (RIC)" userId="5544bb61-7961-4c88-a226-85c72e6b9944" providerId="ADAL" clId="{BC26FC0B-028E-402B-85D7-7AB6FC34EA16}" dt="2026-01-27T11:03:33.195" v="7987" actId="20577"/>
              <pc2:cmMkLst xmlns:pc2="http://schemas.microsoft.com/office/powerpoint/2019/9/main/command">
                <pc:docMk/>
                <pc:sldMk cId="4232796364" sldId="7466"/>
                <pc2:cmMk id="{326FBF04-B198-4009-9E5B-06636779B483}"/>
              </pc2:cmMkLst>
            </pc226:cmChg>
          </p:ext>
        </pc:extLst>
      </pc:sldChg>
      <pc:sldChg chg="modSp new mod">
        <pc:chgData name="Tatiana Cucu (RIC)" userId="5544bb61-7961-4c88-a226-85c72e6b9944" providerId="ADAL" clId="{BC26FC0B-028E-402B-85D7-7AB6FC34EA16}" dt="2026-01-14T11:30:08.851" v="4323" actId="207"/>
        <pc:sldMkLst>
          <pc:docMk/>
          <pc:sldMk cId="4063835796" sldId="7467"/>
        </pc:sldMkLst>
        <pc:spChg chg="mod">
          <ac:chgData name="Tatiana Cucu (RIC)" userId="5544bb61-7961-4c88-a226-85c72e6b9944" providerId="ADAL" clId="{BC26FC0B-028E-402B-85D7-7AB6FC34EA16}" dt="2026-01-14T11:30:08.851" v="4323" actId="207"/>
          <ac:spMkLst>
            <pc:docMk/>
            <pc:sldMk cId="4063835796" sldId="7467"/>
            <ac:spMk id="2" creationId="{F58B2BB3-61B5-923C-7E8C-713BC732B0B7}"/>
          </ac:spMkLst>
        </pc:spChg>
        <pc:spChg chg="mod">
          <ac:chgData name="Tatiana Cucu (RIC)" userId="5544bb61-7961-4c88-a226-85c72e6b9944" providerId="ADAL" clId="{BC26FC0B-028E-402B-85D7-7AB6FC34EA16}" dt="2026-01-05T11:10:01.307" v="323"/>
          <ac:spMkLst>
            <pc:docMk/>
            <pc:sldMk cId="4063835796" sldId="7467"/>
            <ac:spMk id="3" creationId="{1B460273-31E9-BBA8-A71B-308842E4629D}"/>
          </ac:spMkLst>
        </pc:spChg>
      </pc:sldChg>
      <pc:sldChg chg="addSp modSp new mod">
        <pc:chgData name="Tatiana Cucu (RIC)" userId="5544bb61-7961-4c88-a226-85c72e6b9944" providerId="ADAL" clId="{BC26FC0B-028E-402B-85D7-7AB6FC34EA16}" dt="2026-01-12T16:19:45.435" v="1140" actId="1076"/>
        <pc:sldMkLst>
          <pc:docMk/>
          <pc:sldMk cId="2275247999" sldId="7468"/>
        </pc:sldMkLst>
        <pc:spChg chg="mod">
          <ac:chgData name="Tatiana Cucu (RIC)" userId="5544bb61-7961-4c88-a226-85c72e6b9944" providerId="ADAL" clId="{BC26FC0B-028E-402B-85D7-7AB6FC34EA16}" dt="2026-01-05T11:11:44.651" v="350" actId="113"/>
          <ac:spMkLst>
            <pc:docMk/>
            <pc:sldMk cId="2275247999" sldId="7468"/>
            <ac:spMk id="2" creationId="{FBBB5D7B-C5F1-7FD8-93FC-CB8A9C6FB1A2}"/>
          </ac:spMkLst>
        </pc:spChg>
        <pc:spChg chg="mod">
          <ac:chgData name="Tatiana Cucu (RIC)" userId="5544bb61-7961-4c88-a226-85c72e6b9944" providerId="ADAL" clId="{BC26FC0B-028E-402B-85D7-7AB6FC34EA16}" dt="2026-01-05T11:10:41.030" v="329" actId="20577"/>
          <ac:spMkLst>
            <pc:docMk/>
            <pc:sldMk cId="2275247999" sldId="7468"/>
            <ac:spMk id="3" creationId="{E1A42A0E-0C0F-12C8-3AD4-615CBCFAC06F}"/>
          </ac:spMkLst>
        </pc:spChg>
        <pc:picChg chg="add mod">
          <ac:chgData name="Tatiana Cucu (RIC)" userId="5544bb61-7961-4c88-a226-85c72e6b9944" providerId="ADAL" clId="{BC26FC0B-028E-402B-85D7-7AB6FC34EA16}" dt="2026-01-12T16:18:12.568" v="1127" actId="1076"/>
          <ac:picMkLst>
            <pc:docMk/>
            <pc:sldMk cId="2275247999" sldId="7468"/>
            <ac:picMk id="4" creationId="{C1467C68-3BF9-EC2F-5D70-8D733ACB906F}"/>
          </ac:picMkLst>
        </pc:picChg>
        <pc:picChg chg="add mod">
          <ac:chgData name="Tatiana Cucu (RIC)" userId="5544bb61-7961-4c88-a226-85c72e6b9944" providerId="ADAL" clId="{BC26FC0B-028E-402B-85D7-7AB6FC34EA16}" dt="2026-01-12T16:19:40.916" v="1139" actId="14100"/>
          <ac:picMkLst>
            <pc:docMk/>
            <pc:sldMk cId="2275247999" sldId="7468"/>
            <ac:picMk id="5" creationId="{782D4589-3596-1391-3DE9-CA9BF9D11C33}"/>
          </ac:picMkLst>
        </pc:picChg>
        <pc:picChg chg="add mod">
          <ac:chgData name="Tatiana Cucu (RIC)" userId="5544bb61-7961-4c88-a226-85c72e6b9944" providerId="ADAL" clId="{BC26FC0B-028E-402B-85D7-7AB6FC34EA16}" dt="2026-01-12T16:19:45.435" v="1140" actId="1076"/>
          <ac:picMkLst>
            <pc:docMk/>
            <pc:sldMk cId="2275247999" sldId="7468"/>
            <ac:picMk id="1026" creationId="{2466976C-C490-0ED1-720D-4DFCD3485FBA}"/>
          </ac:picMkLst>
        </pc:picChg>
      </pc:sldChg>
      <pc:sldChg chg="modSp new mod">
        <pc:chgData name="Tatiana Cucu (RIC)" userId="5544bb61-7961-4c88-a226-85c72e6b9944" providerId="ADAL" clId="{BC26FC0B-028E-402B-85D7-7AB6FC34EA16}" dt="2026-01-19T15:51:03.010" v="5324" actId="6549"/>
        <pc:sldMkLst>
          <pc:docMk/>
          <pc:sldMk cId="2886478956" sldId="7469"/>
        </pc:sldMkLst>
        <pc:spChg chg="mod">
          <ac:chgData name="Tatiana Cucu (RIC)" userId="5544bb61-7961-4c88-a226-85c72e6b9944" providerId="ADAL" clId="{BC26FC0B-028E-402B-85D7-7AB6FC34EA16}" dt="2026-01-19T15:51:03.010" v="5324" actId="6549"/>
          <ac:spMkLst>
            <pc:docMk/>
            <pc:sldMk cId="2886478956" sldId="7469"/>
            <ac:spMk id="2" creationId="{73F44A84-1983-F562-75D1-4E90BB777FC2}"/>
          </ac:spMkLst>
        </pc:spChg>
        <pc:spChg chg="mod">
          <ac:chgData name="Tatiana Cucu (RIC)" userId="5544bb61-7961-4c88-a226-85c72e6b9944" providerId="ADAL" clId="{BC26FC0B-028E-402B-85D7-7AB6FC34EA16}" dt="2026-01-05T11:15:49.981" v="369" actId="20577"/>
          <ac:spMkLst>
            <pc:docMk/>
            <pc:sldMk cId="2886478956" sldId="7469"/>
            <ac:spMk id="3" creationId="{BF9567BD-A79E-2777-5C47-E4382629C7B9}"/>
          </ac:spMkLst>
        </pc:spChg>
      </pc:sldChg>
      <pc:sldChg chg="modSp add mod">
        <pc:chgData name="Tatiana Cucu (RIC)" userId="5544bb61-7961-4c88-a226-85c72e6b9944" providerId="ADAL" clId="{BC26FC0B-028E-402B-85D7-7AB6FC34EA16}" dt="2026-01-30T07:42:50.116" v="8226" actId="20577"/>
        <pc:sldMkLst>
          <pc:docMk/>
          <pc:sldMk cId="1640506418" sldId="7746"/>
        </pc:sldMkLst>
        <pc:spChg chg="mod">
          <ac:chgData name="Tatiana Cucu (RIC)" userId="5544bb61-7961-4c88-a226-85c72e6b9944" providerId="ADAL" clId="{BC26FC0B-028E-402B-85D7-7AB6FC34EA16}" dt="2026-01-30T07:42:50.116" v="8226" actId="20577"/>
          <ac:spMkLst>
            <pc:docMk/>
            <pc:sldMk cId="1640506418" sldId="7746"/>
            <ac:spMk id="4" creationId="{137EEE6D-A7EA-D25A-3E30-F35BE4EFC076}"/>
          </ac:spMkLst>
        </pc:spChg>
      </pc:sldChg>
      <pc:sldChg chg="addSp modSp add mod modCm modNotesTx">
        <pc:chgData name="Tatiana Cucu (RIC)" userId="5544bb61-7961-4c88-a226-85c72e6b9944" providerId="ADAL" clId="{BC26FC0B-028E-402B-85D7-7AB6FC34EA16}" dt="2026-01-27T16:34:07.442" v="8103" actId="1076"/>
        <pc:sldMkLst>
          <pc:docMk/>
          <pc:sldMk cId="1504351215" sldId="7752"/>
        </pc:sldMkLst>
        <pc:spChg chg="mod">
          <ac:chgData name="Tatiana Cucu (RIC)" userId="5544bb61-7961-4c88-a226-85c72e6b9944" providerId="ADAL" clId="{BC26FC0B-028E-402B-85D7-7AB6FC34EA16}" dt="2026-01-11T15:29:06.135" v="425" actId="20577"/>
          <ac:spMkLst>
            <pc:docMk/>
            <pc:sldMk cId="1504351215" sldId="7752"/>
            <ac:spMk id="2" creationId="{2F79010D-C4E7-783B-8F8A-794D8284CE63}"/>
          </ac:spMkLst>
        </pc:spChg>
        <pc:spChg chg="mod">
          <ac:chgData name="Tatiana Cucu (RIC)" userId="5544bb61-7961-4c88-a226-85c72e6b9944" providerId="ADAL" clId="{BC26FC0B-028E-402B-85D7-7AB6FC34EA16}" dt="2026-01-27T16:34:07.442" v="8103" actId="1076"/>
          <ac:spMkLst>
            <pc:docMk/>
            <pc:sldMk cId="1504351215" sldId="7752"/>
            <ac:spMk id="7" creationId="{CADBA2E2-75D2-CFBA-26A7-45C8540B286C}"/>
          </ac:spMkLst>
        </pc:spChg>
        <pc:spChg chg="mod">
          <ac:chgData name="Tatiana Cucu (RIC)" userId="5544bb61-7961-4c88-a226-85c72e6b9944" providerId="ADAL" clId="{BC26FC0B-028E-402B-85D7-7AB6FC34EA16}" dt="2026-01-27T16:34:04.425" v="8102" actId="1076"/>
          <ac:spMkLst>
            <pc:docMk/>
            <pc:sldMk cId="1504351215" sldId="7752"/>
            <ac:spMk id="8" creationId="{3F2D90B7-D801-EB15-CCC9-3182A4474A92}"/>
          </ac:spMkLst>
        </pc:spChg>
        <pc:graphicFrameChg chg="add mod modGraphic">
          <ac:chgData name="Tatiana Cucu (RIC)" userId="5544bb61-7961-4c88-a226-85c72e6b9944" providerId="ADAL" clId="{BC26FC0B-028E-402B-85D7-7AB6FC34EA16}" dt="2026-01-27T16:33:41.579" v="8087" actId="20577"/>
          <ac:graphicFrameMkLst>
            <pc:docMk/>
            <pc:sldMk cId="1504351215" sldId="7752"/>
            <ac:graphicFrameMk id="3" creationId="{B0E7DB62-C16F-C701-186C-33B48821BA87}"/>
          </ac:graphicFrameMkLst>
        </pc:graphicFrameChg>
        <pc:graphicFrameChg chg="mod modGraphic">
          <ac:chgData name="Tatiana Cucu (RIC)" userId="5544bb61-7961-4c88-a226-85c72e6b9944" providerId="ADAL" clId="{BC26FC0B-028E-402B-85D7-7AB6FC34EA16}" dt="2026-01-27T16:34:00.269" v="8101" actId="20577"/>
          <ac:graphicFrameMkLst>
            <pc:docMk/>
            <pc:sldMk cId="1504351215" sldId="7752"/>
            <ac:graphicFrameMk id="4" creationId="{C2323419-1939-DA9C-76A0-D50E63208992}"/>
          </ac:graphicFrameMkLst>
        </pc:graphicFrameChg>
        <pc:picChg chg="add mod">
          <ac:chgData name="Tatiana Cucu (RIC)" userId="5544bb61-7961-4c88-a226-85c72e6b9944" providerId="ADAL" clId="{BC26FC0B-028E-402B-85D7-7AB6FC34EA16}" dt="2026-01-12T17:26:12.080" v="1824" actId="1076"/>
          <ac:picMkLst>
            <pc:docMk/>
            <pc:sldMk cId="1504351215" sldId="7752"/>
            <ac:picMk id="6" creationId="{647B073A-D116-1581-E948-E2DC480F7DDC}"/>
          </ac:picMkLst>
        </pc:picChg>
        <pc:picChg chg="mod">
          <ac:chgData name="Tatiana Cucu (RIC)" userId="5544bb61-7961-4c88-a226-85c72e6b9944" providerId="ADAL" clId="{BC26FC0B-028E-402B-85D7-7AB6FC34EA16}" dt="2026-01-12T17:17:23.404" v="1497" actId="1076"/>
          <ac:picMkLst>
            <pc:docMk/>
            <pc:sldMk cId="1504351215" sldId="7752"/>
            <ac:picMk id="12" creationId="{55BDA78A-67A8-569C-A86B-64AC03369A6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atiana Cucu (RIC)" userId="5544bb61-7961-4c88-a226-85c72e6b9944" providerId="ADAL" clId="{BC26FC0B-028E-402B-85D7-7AB6FC34EA16}" dt="2026-01-27T16:33:41.579" v="8087" actId="20577"/>
              <pc2:cmMkLst xmlns:pc2="http://schemas.microsoft.com/office/powerpoint/2019/9/main/command">
                <pc:docMk/>
                <pc:sldMk cId="1504351215" sldId="7752"/>
                <pc2:cmMk id="{97DA68E7-B2E7-433E-8DFC-5C709A7408E0}"/>
              </pc2:cmMkLst>
            </pc226:cmChg>
          </p:ext>
        </pc:extLst>
      </pc:sldChg>
      <pc:sldChg chg="modSp add mod">
        <pc:chgData name="Tatiana Cucu (RIC)" userId="5544bb61-7961-4c88-a226-85c72e6b9944" providerId="ADAL" clId="{BC26FC0B-028E-402B-85D7-7AB6FC34EA16}" dt="2026-01-23T14:27:55.447" v="7763" actId="20577"/>
        <pc:sldMkLst>
          <pc:docMk/>
          <pc:sldMk cId="1655534891" sldId="7753"/>
        </pc:sldMkLst>
        <pc:spChg chg="mod">
          <ac:chgData name="Tatiana Cucu (RIC)" userId="5544bb61-7961-4c88-a226-85c72e6b9944" providerId="ADAL" clId="{BC26FC0B-028E-402B-85D7-7AB6FC34EA16}" dt="2026-01-11T15:29:18.281" v="441" actId="20577"/>
          <ac:spMkLst>
            <pc:docMk/>
            <pc:sldMk cId="1655534891" sldId="7753"/>
            <ac:spMk id="2" creationId="{443DE95C-BC4F-A500-F4D6-4DB46950294D}"/>
          </ac:spMkLst>
        </pc:spChg>
        <pc:spChg chg="mod">
          <ac:chgData name="Tatiana Cucu (RIC)" userId="5544bb61-7961-4c88-a226-85c72e6b9944" providerId="ADAL" clId="{BC26FC0B-028E-402B-85D7-7AB6FC34EA16}" dt="2026-01-23T14:27:55.447" v="7763" actId="20577"/>
          <ac:spMkLst>
            <pc:docMk/>
            <pc:sldMk cId="1655534891" sldId="7753"/>
            <ac:spMk id="3" creationId="{C5553BE9-3242-36F7-EAAD-FF67D2F7B87E}"/>
          </ac:spMkLst>
        </pc:spChg>
      </pc:sldChg>
      <pc:sldChg chg="modSp add mod">
        <pc:chgData name="Tatiana Cucu (RIC)" userId="5544bb61-7961-4c88-a226-85c72e6b9944" providerId="ADAL" clId="{BC26FC0B-028E-402B-85D7-7AB6FC34EA16}" dt="2026-01-19T15:52:36.727" v="5342" actId="6549"/>
        <pc:sldMkLst>
          <pc:docMk/>
          <pc:sldMk cId="27197781" sldId="7754"/>
        </pc:sldMkLst>
        <pc:spChg chg="mod">
          <ac:chgData name="Tatiana Cucu (RIC)" userId="5544bb61-7961-4c88-a226-85c72e6b9944" providerId="ADAL" clId="{BC26FC0B-028E-402B-85D7-7AB6FC34EA16}" dt="2026-01-19T15:52:36.727" v="5342" actId="6549"/>
          <ac:spMkLst>
            <pc:docMk/>
            <pc:sldMk cId="27197781" sldId="7754"/>
            <ac:spMk id="3" creationId="{C4404163-2F1A-DA56-46D5-B7255F877E33}"/>
          </ac:spMkLst>
        </pc:spChg>
      </pc:sldChg>
      <pc:sldChg chg="modSp add mod">
        <pc:chgData name="Tatiana Cucu (RIC)" userId="5544bb61-7961-4c88-a226-85c72e6b9944" providerId="ADAL" clId="{BC26FC0B-028E-402B-85D7-7AB6FC34EA16}" dt="2026-01-19T15:53:48.513" v="5345" actId="20577"/>
        <pc:sldMkLst>
          <pc:docMk/>
          <pc:sldMk cId="1786425599" sldId="7755"/>
        </pc:sldMkLst>
        <pc:spChg chg="mod">
          <ac:chgData name="Tatiana Cucu (RIC)" userId="5544bb61-7961-4c88-a226-85c72e6b9944" providerId="ADAL" clId="{BC26FC0B-028E-402B-85D7-7AB6FC34EA16}" dt="2026-01-19T15:53:48.513" v="5345" actId="20577"/>
          <ac:spMkLst>
            <pc:docMk/>
            <pc:sldMk cId="1786425599" sldId="7755"/>
            <ac:spMk id="3" creationId="{7623EFA9-3B8C-72F5-53C6-BC6EB93263CF}"/>
          </ac:spMkLst>
        </pc:spChg>
      </pc:sldChg>
      <pc:sldChg chg="addSp modSp add mod">
        <pc:chgData name="Tatiana Cucu (RIC)" userId="5544bb61-7961-4c88-a226-85c72e6b9944" providerId="ADAL" clId="{BC26FC0B-028E-402B-85D7-7AB6FC34EA16}" dt="2026-01-21T09:27:07.968" v="6552" actId="1038"/>
        <pc:sldMkLst>
          <pc:docMk/>
          <pc:sldMk cId="1881588893" sldId="7761"/>
        </pc:sldMkLst>
        <pc:spChg chg="mod">
          <ac:chgData name="Tatiana Cucu (RIC)" userId="5544bb61-7961-4c88-a226-85c72e6b9944" providerId="ADAL" clId="{BC26FC0B-028E-402B-85D7-7AB6FC34EA16}" dt="2026-01-11T15:29:28.435" v="455" actId="20577"/>
          <ac:spMkLst>
            <pc:docMk/>
            <pc:sldMk cId="1881588893" sldId="7761"/>
            <ac:spMk id="2" creationId="{EB2E7BF8-D457-24F4-65B9-62D14EBDD8C1}"/>
          </ac:spMkLst>
        </pc:spChg>
        <pc:spChg chg="mod">
          <ac:chgData name="Tatiana Cucu (RIC)" userId="5544bb61-7961-4c88-a226-85c72e6b9944" providerId="ADAL" clId="{BC26FC0B-028E-402B-85D7-7AB6FC34EA16}" dt="2026-01-11T15:29:42.191" v="459" actId="113"/>
          <ac:spMkLst>
            <pc:docMk/>
            <pc:sldMk cId="1881588893" sldId="7761"/>
            <ac:spMk id="3" creationId="{B94AC3E8-6A8F-D8CE-D8D0-E3A533E0C42A}"/>
          </ac:spMkLst>
        </pc:spChg>
        <pc:picChg chg="add mod">
          <ac:chgData name="Tatiana Cucu (RIC)" userId="5544bb61-7961-4c88-a226-85c72e6b9944" providerId="ADAL" clId="{BC26FC0B-028E-402B-85D7-7AB6FC34EA16}" dt="2026-01-21T09:27:07.968" v="6552" actId="1038"/>
          <ac:picMkLst>
            <pc:docMk/>
            <pc:sldMk cId="1881588893" sldId="7761"/>
            <ac:picMk id="7" creationId="{05B35737-7CF1-54CA-0C71-2E225AB1B806}"/>
          </ac:picMkLst>
        </pc:picChg>
        <pc:picChg chg="add mod">
          <ac:chgData name="Tatiana Cucu (RIC)" userId="5544bb61-7961-4c88-a226-85c72e6b9944" providerId="ADAL" clId="{BC26FC0B-028E-402B-85D7-7AB6FC34EA16}" dt="2026-01-11T15:28:36.539" v="414" actId="1076"/>
          <ac:picMkLst>
            <pc:docMk/>
            <pc:sldMk cId="1881588893" sldId="7761"/>
            <ac:picMk id="8" creationId="{24016648-6D18-3BF7-5D4F-A810117C8880}"/>
          </ac:picMkLst>
        </pc:picChg>
      </pc:sldChg>
      <pc:sldChg chg="add">
        <pc:chgData name="Tatiana Cucu (RIC)" userId="5544bb61-7961-4c88-a226-85c72e6b9944" providerId="ADAL" clId="{BC26FC0B-028E-402B-85D7-7AB6FC34EA16}" dt="2026-01-14T09:19:23.942" v="1995"/>
        <pc:sldMkLst>
          <pc:docMk/>
          <pc:sldMk cId="1495830029" sldId="7763"/>
        </pc:sldMkLst>
      </pc:sldChg>
      <pc:sldChg chg="modSp add mod">
        <pc:chgData name="Tatiana Cucu (RIC)" userId="5544bb61-7961-4c88-a226-85c72e6b9944" providerId="ADAL" clId="{BC26FC0B-028E-402B-85D7-7AB6FC34EA16}" dt="2026-01-27T16:30:49.738" v="8056" actId="20577"/>
        <pc:sldMkLst>
          <pc:docMk/>
          <pc:sldMk cId="3788830126" sldId="7764"/>
        </pc:sldMkLst>
        <pc:spChg chg="mod">
          <ac:chgData name="Tatiana Cucu (RIC)" userId="5544bb61-7961-4c88-a226-85c72e6b9944" providerId="ADAL" clId="{BC26FC0B-028E-402B-85D7-7AB6FC34EA16}" dt="2026-01-27T16:30:49.738" v="8056" actId="20577"/>
          <ac:spMkLst>
            <pc:docMk/>
            <pc:sldMk cId="3788830126" sldId="7764"/>
            <ac:spMk id="2" creationId="{9C258D6D-5FCD-4555-FCB5-53EA1361D7F6}"/>
          </ac:spMkLst>
        </pc:spChg>
      </pc:sldChg>
      <pc:sldChg chg="modSp add mod">
        <pc:chgData name="Tatiana Cucu (RIC)" userId="5544bb61-7961-4c88-a226-85c72e6b9944" providerId="ADAL" clId="{BC26FC0B-028E-402B-85D7-7AB6FC34EA16}" dt="2026-01-21T09:31:58.945" v="6572" actId="20577"/>
        <pc:sldMkLst>
          <pc:docMk/>
          <pc:sldMk cId="2339444720" sldId="7765"/>
        </pc:sldMkLst>
        <pc:spChg chg="mod">
          <ac:chgData name="Tatiana Cucu (RIC)" userId="5544bb61-7961-4c88-a226-85c72e6b9944" providerId="ADAL" clId="{BC26FC0B-028E-402B-85D7-7AB6FC34EA16}" dt="2026-01-21T09:31:58.945" v="6572" actId="20577"/>
          <ac:spMkLst>
            <pc:docMk/>
            <pc:sldMk cId="2339444720" sldId="7765"/>
            <ac:spMk id="2" creationId="{16FAF92B-CAB5-10FB-0F53-8D32832E300D}"/>
          </ac:spMkLst>
        </pc:spChg>
      </pc:sldChg>
      <pc:sldChg chg="modSp add mod modCm">
        <pc:chgData name="Tatiana Cucu (RIC)" userId="5544bb61-7961-4c88-a226-85c72e6b9944" providerId="ADAL" clId="{BC26FC0B-028E-402B-85D7-7AB6FC34EA16}" dt="2026-01-27T16:31:31.558" v="8060" actId="6549"/>
        <pc:sldMkLst>
          <pc:docMk/>
          <pc:sldMk cId="4007732215" sldId="7766"/>
        </pc:sldMkLst>
        <pc:spChg chg="mod">
          <ac:chgData name="Tatiana Cucu (RIC)" userId="5544bb61-7961-4c88-a226-85c72e6b9944" providerId="ADAL" clId="{BC26FC0B-028E-402B-85D7-7AB6FC34EA16}" dt="2026-01-27T16:31:31.558" v="8060" actId="6549"/>
          <ac:spMkLst>
            <pc:docMk/>
            <pc:sldMk cId="4007732215" sldId="7766"/>
            <ac:spMk id="2" creationId="{85839140-B588-9DAE-32A9-F556C1F3C14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atiana Cucu (RIC)" userId="5544bb61-7961-4c88-a226-85c72e6b9944" providerId="ADAL" clId="{BC26FC0B-028E-402B-85D7-7AB6FC34EA16}" dt="2026-01-27T16:31:31.558" v="8060" actId="6549"/>
              <pc2:cmMkLst xmlns:pc2="http://schemas.microsoft.com/office/powerpoint/2019/9/main/command">
                <pc:docMk/>
                <pc:sldMk cId="4007732215" sldId="7766"/>
                <pc2:cmMk id="{36213B72-1E07-4076-919D-725A5B9C8124}"/>
              </pc2:cmMkLst>
            </pc226:cmChg>
          </p:ext>
        </pc:extLst>
      </pc:sldChg>
      <pc:sldChg chg="addSp delSp modSp add mod">
        <pc:chgData name="Tatiana Cucu (RIC)" userId="5544bb61-7961-4c88-a226-85c72e6b9944" providerId="ADAL" clId="{BC26FC0B-028E-402B-85D7-7AB6FC34EA16}" dt="2026-01-23T16:25:54.805" v="7892" actId="478"/>
        <pc:sldMkLst>
          <pc:docMk/>
          <pc:sldMk cId="254256431" sldId="7767"/>
        </pc:sldMkLst>
        <pc:spChg chg="mod">
          <ac:chgData name="Tatiana Cucu (RIC)" userId="5544bb61-7961-4c88-a226-85c72e6b9944" providerId="ADAL" clId="{BC26FC0B-028E-402B-85D7-7AB6FC34EA16}" dt="2026-01-21T09:40:59.923" v="6674" actId="207"/>
          <ac:spMkLst>
            <pc:docMk/>
            <pc:sldMk cId="254256431" sldId="7767"/>
            <ac:spMk id="3" creationId="{C53421A9-3ED4-40BA-EC14-2502E71E6966}"/>
          </ac:spMkLst>
        </pc:spChg>
        <pc:spChg chg="add">
          <ac:chgData name="Tatiana Cucu (RIC)" userId="5544bb61-7961-4c88-a226-85c72e6b9944" providerId="ADAL" clId="{BC26FC0B-028E-402B-85D7-7AB6FC34EA16}" dt="2026-01-14T14:56:05.124" v="5116"/>
          <ac:spMkLst>
            <pc:docMk/>
            <pc:sldMk cId="254256431" sldId="7767"/>
            <ac:spMk id="4" creationId="{ACAD39BE-03C5-9FAB-C385-25C3FB440CE3}"/>
          </ac:spMkLst>
        </pc:spChg>
        <pc:picChg chg="mod">
          <ac:chgData name="Tatiana Cucu (RIC)" userId="5544bb61-7961-4c88-a226-85c72e6b9944" providerId="ADAL" clId="{BC26FC0B-028E-402B-85D7-7AB6FC34EA16}" dt="2026-01-21T09:40:33.162" v="6660" actId="1076"/>
          <ac:picMkLst>
            <pc:docMk/>
            <pc:sldMk cId="254256431" sldId="7767"/>
            <ac:picMk id="5" creationId="{34E2C47E-E356-20A2-92AE-81516703F176}"/>
          </ac:picMkLst>
        </pc:picChg>
      </pc:sldChg>
      <pc:sldChg chg="addSp delSp modSp add mod">
        <pc:chgData name="Tatiana Cucu (RIC)" userId="5544bb61-7961-4c88-a226-85c72e6b9944" providerId="ADAL" clId="{BC26FC0B-028E-402B-85D7-7AB6FC34EA16}" dt="2026-01-21T13:21:18.618" v="6912" actId="20577"/>
        <pc:sldMkLst>
          <pc:docMk/>
          <pc:sldMk cId="3237048622" sldId="7768"/>
        </pc:sldMkLst>
        <pc:spChg chg="mod">
          <ac:chgData name="Tatiana Cucu (RIC)" userId="5544bb61-7961-4c88-a226-85c72e6b9944" providerId="ADAL" clId="{BC26FC0B-028E-402B-85D7-7AB6FC34EA16}" dt="2026-01-21T12:24:34.297" v="6717" actId="14100"/>
          <ac:spMkLst>
            <pc:docMk/>
            <pc:sldMk cId="3237048622" sldId="7768"/>
            <ac:spMk id="3" creationId="{C2655A2F-F8BD-C814-BA8B-B2C1300BD279}"/>
          </ac:spMkLst>
        </pc:spChg>
        <pc:graphicFrameChg chg="add mod modGraphic">
          <ac:chgData name="Tatiana Cucu (RIC)" userId="5544bb61-7961-4c88-a226-85c72e6b9944" providerId="ADAL" clId="{BC26FC0B-028E-402B-85D7-7AB6FC34EA16}" dt="2026-01-21T13:21:18.618" v="6912" actId="20577"/>
          <ac:graphicFrameMkLst>
            <pc:docMk/>
            <pc:sldMk cId="3237048622" sldId="7768"/>
            <ac:graphicFrameMk id="6" creationId="{C2E9948A-F6E8-9242-0728-DF3C0D0DAE1A}"/>
          </ac:graphicFrameMkLst>
        </pc:graphicFrameChg>
        <pc:picChg chg="mod">
          <ac:chgData name="Tatiana Cucu (RIC)" userId="5544bb61-7961-4c88-a226-85c72e6b9944" providerId="ADAL" clId="{BC26FC0B-028E-402B-85D7-7AB6FC34EA16}" dt="2026-01-21T13:10:27.037" v="6908" actId="1076"/>
          <ac:picMkLst>
            <pc:docMk/>
            <pc:sldMk cId="3237048622" sldId="7768"/>
            <ac:picMk id="4" creationId="{F8013EE5-FFAA-0DF2-AAEA-93107076C79A}"/>
          </ac:picMkLst>
        </pc:picChg>
        <pc:picChg chg="add mod">
          <ac:chgData name="Tatiana Cucu (RIC)" userId="5544bb61-7961-4c88-a226-85c72e6b9944" providerId="ADAL" clId="{BC26FC0B-028E-402B-85D7-7AB6FC34EA16}" dt="2026-01-21T12:24:51.672" v="6721" actId="1076"/>
          <ac:picMkLst>
            <pc:docMk/>
            <pc:sldMk cId="3237048622" sldId="7768"/>
            <ac:picMk id="5" creationId="{3279700E-7405-0C9F-5F46-F10E9BD0B11E}"/>
          </ac:picMkLst>
        </pc:picChg>
      </pc:sldChg>
      <pc:sldChg chg="addSp delSp modSp add mod">
        <pc:chgData name="Tatiana Cucu (RIC)" userId="5544bb61-7961-4c88-a226-85c72e6b9944" providerId="ADAL" clId="{BC26FC0B-028E-402B-85D7-7AB6FC34EA16}" dt="2026-01-21T12:28:23.919" v="6760" actId="1076"/>
        <pc:sldMkLst>
          <pc:docMk/>
          <pc:sldMk cId="2200544381" sldId="7771"/>
        </pc:sldMkLst>
        <pc:spChg chg="mod">
          <ac:chgData name="Tatiana Cucu (RIC)" userId="5544bb61-7961-4c88-a226-85c72e6b9944" providerId="ADAL" clId="{BC26FC0B-028E-402B-85D7-7AB6FC34EA16}" dt="2026-01-21T12:28:01.185" v="6758" actId="20577"/>
          <ac:spMkLst>
            <pc:docMk/>
            <pc:sldMk cId="2200544381" sldId="7771"/>
            <ac:spMk id="3" creationId="{DCABEE02-9BC1-5649-55E0-1D06CBE633C2}"/>
          </ac:spMkLst>
        </pc:spChg>
        <pc:picChg chg="add mod">
          <ac:chgData name="Tatiana Cucu (RIC)" userId="5544bb61-7961-4c88-a226-85c72e6b9944" providerId="ADAL" clId="{BC26FC0B-028E-402B-85D7-7AB6FC34EA16}" dt="2026-01-21T12:28:23.919" v="6760" actId="1076"/>
          <ac:picMkLst>
            <pc:docMk/>
            <pc:sldMk cId="2200544381" sldId="7771"/>
            <ac:picMk id="9" creationId="{1057E055-EF21-99A4-9198-80F3F01EDFA0}"/>
          </ac:picMkLst>
        </pc:picChg>
        <pc:picChg chg="add mod">
          <ac:chgData name="Tatiana Cucu (RIC)" userId="5544bb61-7961-4c88-a226-85c72e6b9944" providerId="ADAL" clId="{BC26FC0B-028E-402B-85D7-7AB6FC34EA16}" dt="2026-01-21T12:27:55.766" v="6749" actId="1076"/>
          <ac:picMkLst>
            <pc:docMk/>
            <pc:sldMk cId="2200544381" sldId="7771"/>
            <ac:picMk id="2050" creationId="{7FE879DC-DDD8-468F-CFE0-520D648B5DAB}"/>
          </ac:picMkLst>
        </pc:picChg>
      </pc:sldChg>
      <pc:sldChg chg="modSp add mod">
        <pc:chgData name="Tatiana Cucu (RIC)" userId="5544bb61-7961-4c88-a226-85c72e6b9944" providerId="ADAL" clId="{BC26FC0B-028E-402B-85D7-7AB6FC34EA16}" dt="2026-01-28T11:10:35.357" v="8122" actId="20577"/>
        <pc:sldMkLst>
          <pc:docMk/>
          <pc:sldMk cId="1550327720" sldId="7773"/>
        </pc:sldMkLst>
        <pc:spChg chg="mod">
          <ac:chgData name="Tatiana Cucu (RIC)" userId="5544bb61-7961-4c88-a226-85c72e6b9944" providerId="ADAL" clId="{BC26FC0B-028E-402B-85D7-7AB6FC34EA16}" dt="2026-01-28T11:10:35.357" v="8122" actId="20577"/>
          <ac:spMkLst>
            <pc:docMk/>
            <pc:sldMk cId="1550327720" sldId="7773"/>
            <ac:spMk id="2" creationId="{C4FFD6B2-8CDD-DC20-A97E-C7B7B9FD9686}"/>
          </ac:spMkLst>
        </pc:spChg>
        <pc:grpChg chg="mod">
          <ac:chgData name="Tatiana Cucu (RIC)" userId="5544bb61-7961-4c88-a226-85c72e6b9944" providerId="ADAL" clId="{BC26FC0B-028E-402B-85D7-7AB6FC34EA16}" dt="2026-01-11T15:43:33.063" v="842" actId="1037"/>
          <ac:grpSpMkLst>
            <pc:docMk/>
            <pc:sldMk cId="1550327720" sldId="7773"/>
            <ac:grpSpMk id="4" creationId="{9C7C7E46-4B78-C20D-77C9-0EB8DD187C03}"/>
          </ac:grpSpMkLst>
        </pc:grpChg>
        <pc:picChg chg="mod">
          <ac:chgData name="Tatiana Cucu (RIC)" userId="5544bb61-7961-4c88-a226-85c72e6b9944" providerId="ADAL" clId="{BC26FC0B-028E-402B-85D7-7AB6FC34EA16}" dt="2026-01-11T15:43:20.062" v="805" actId="1076"/>
          <ac:picMkLst>
            <pc:docMk/>
            <pc:sldMk cId="1550327720" sldId="7773"/>
            <ac:picMk id="17" creationId="{4C5694E4-195B-A527-7D4C-3C3BD30FF2CF}"/>
          </ac:picMkLst>
        </pc:picChg>
        <pc:picChg chg="mod">
          <ac:chgData name="Tatiana Cucu (RIC)" userId="5544bb61-7961-4c88-a226-85c72e6b9944" providerId="ADAL" clId="{BC26FC0B-028E-402B-85D7-7AB6FC34EA16}" dt="2026-01-11T15:43:25.212" v="806" actId="1076"/>
          <ac:picMkLst>
            <pc:docMk/>
            <pc:sldMk cId="1550327720" sldId="7773"/>
            <ac:picMk id="18" creationId="{E748A574-4400-6D9F-F050-EDF2D528ACB7}"/>
          </ac:picMkLst>
        </pc:picChg>
      </pc:sldChg>
      <pc:sldChg chg="add">
        <pc:chgData name="Tatiana Cucu (RIC)" userId="5544bb61-7961-4c88-a226-85c72e6b9944" providerId="ADAL" clId="{BC26FC0B-028E-402B-85D7-7AB6FC34EA16}" dt="2026-01-21T07:09:50.043" v="5347"/>
        <pc:sldMkLst>
          <pc:docMk/>
          <pc:sldMk cId="4082230537" sldId="7774"/>
        </pc:sldMkLst>
      </pc:sldChg>
      <pc:sldChg chg="add">
        <pc:chgData name="Tatiana Cucu (RIC)" userId="5544bb61-7961-4c88-a226-85c72e6b9944" providerId="ADAL" clId="{BC26FC0B-028E-402B-85D7-7AB6FC34EA16}" dt="2026-01-21T07:09:50.043" v="5347"/>
        <pc:sldMkLst>
          <pc:docMk/>
          <pc:sldMk cId="2050866873" sldId="7775"/>
        </pc:sldMkLst>
      </pc:sldChg>
      <pc:sldChg chg="addSp modSp add mod">
        <pc:chgData name="Tatiana Cucu (RIC)" userId="5544bb61-7961-4c88-a226-85c72e6b9944" providerId="ADAL" clId="{BC26FC0B-028E-402B-85D7-7AB6FC34EA16}" dt="2026-01-23T09:36:15.641" v="7369" actId="1038"/>
        <pc:sldMkLst>
          <pc:docMk/>
          <pc:sldMk cId="3594226586" sldId="7776"/>
        </pc:sldMkLst>
        <pc:spChg chg="mod">
          <ac:chgData name="Tatiana Cucu (RIC)" userId="5544bb61-7961-4c88-a226-85c72e6b9944" providerId="ADAL" clId="{BC26FC0B-028E-402B-85D7-7AB6FC34EA16}" dt="2026-01-21T07:17:13.009" v="5424" actId="6549"/>
          <ac:spMkLst>
            <pc:docMk/>
            <pc:sldMk cId="3594226586" sldId="7776"/>
            <ac:spMk id="3" creationId="{9E0053BC-39BD-9B7C-4E00-CB5B2C815AAA}"/>
          </ac:spMkLst>
        </pc:spChg>
        <pc:spChg chg="mod">
          <ac:chgData name="Tatiana Cucu (RIC)" userId="5544bb61-7961-4c88-a226-85c72e6b9944" providerId="ADAL" clId="{BC26FC0B-028E-402B-85D7-7AB6FC34EA16}" dt="2026-01-21T07:17:17.672" v="5425" actId="1076"/>
          <ac:spMkLst>
            <pc:docMk/>
            <pc:sldMk cId="3594226586" sldId="7776"/>
            <ac:spMk id="5" creationId="{EFC4DB6A-471D-DFAC-C58D-7D6E8DA2F1A3}"/>
          </ac:spMkLst>
        </pc:spChg>
        <pc:spChg chg="mod">
          <ac:chgData name="Tatiana Cucu (RIC)" userId="5544bb61-7961-4c88-a226-85c72e6b9944" providerId="ADAL" clId="{BC26FC0B-028E-402B-85D7-7AB6FC34EA16}" dt="2026-01-23T09:36:10.571" v="7362" actId="1038"/>
          <ac:spMkLst>
            <pc:docMk/>
            <pc:sldMk cId="3594226586" sldId="7776"/>
            <ac:spMk id="11" creationId="{7664C6AD-0A0F-66DC-B59E-4E3399A490AF}"/>
          </ac:spMkLst>
        </pc:spChg>
        <pc:graphicFrameChg chg="mod">
          <ac:chgData name="Tatiana Cucu (RIC)" userId="5544bb61-7961-4c88-a226-85c72e6b9944" providerId="ADAL" clId="{BC26FC0B-028E-402B-85D7-7AB6FC34EA16}" dt="2026-01-21T07:17:17.672" v="5425" actId="1076"/>
          <ac:graphicFrameMkLst>
            <pc:docMk/>
            <pc:sldMk cId="3594226586" sldId="7776"/>
            <ac:graphicFrameMk id="4" creationId="{80B44C7E-21AD-8F86-4BFD-7CA1A6018571}"/>
          </ac:graphicFrameMkLst>
        </pc:graphicFrameChg>
        <pc:graphicFrameChg chg="mod">
          <ac:chgData name="Tatiana Cucu (RIC)" userId="5544bb61-7961-4c88-a226-85c72e6b9944" providerId="ADAL" clId="{BC26FC0B-028E-402B-85D7-7AB6FC34EA16}" dt="2026-01-23T09:36:10.571" v="7362" actId="1038"/>
          <ac:graphicFrameMkLst>
            <pc:docMk/>
            <pc:sldMk cId="3594226586" sldId="7776"/>
            <ac:graphicFrameMk id="15" creationId="{9722A74A-4349-6E55-79D5-B56CF078E252}"/>
          </ac:graphicFrameMkLst>
        </pc:graphicFrameChg>
        <pc:picChg chg="add mod">
          <ac:chgData name="Tatiana Cucu (RIC)" userId="5544bb61-7961-4c88-a226-85c72e6b9944" providerId="ADAL" clId="{BC26FC0B-028E-402B-85D7-7AB6FC34EA16}" dt="2026-01-23T09:36:15.641" v="7369" actId="1038"/>
          <ac:picMkLst>
            <pc:docMk/>
            <pc:sldMk cId="3594226586" sldId="7776"/>
            <ac:picMk id="6" creationId="{6DD5B282-0031-C2FE-3F46-10CA6EE7917F}"/>
          </ac:picMkLst>
        </pc:picChg>
        <pc:picChg chg="mod">
          <ac:chgData name="Tatiana Cucu (RIC)" userId="5544bb61-7961-4c88-a226-85c72e6b9944" providerId="ADAL" clId="{BC26FC0B-028E-402B-85D7-7AB6FC34EA16}" dt="2026-01-23T09:36:10.571" v="7362" actId="1038"/>
          <ac:picMkLst>
            <pc:docMk/>
            <pc:sldMk cId="3594226586" sldId="7776"/>
            <ac:picMk id="9" creationId="{4D4F04BE-DCE6-6E52-F08D-76F3314D2D77}"/>
          </ac:picMkLst>
        </pc:picChg>
      </pc:sldChg>
      <pc:sldChg chg="modSp add mod">
        <pc:chgData name="Tatiana Cucu (RIC)" userId="5544bb61-7961-4c88-a226-85c72e6b9944" providerId="ADAL" clId="{BC26FC0B-028E-402B-85D7-7AB6FC34EA16}" dt="2026-01-23T09:38:34.916" v="7428" actId="1038"/>
        <pc:sldMkLst>
          <pc:docMk/>
          <pc:sldMk cId="2702863366" sldId="7777"/>
        </pc:sldMkLst>
        <pc:spChg chg="mod">
          <ac:chgData name="Tatiana Cucu (RIC)" userId="5544bb61-7961-4c88-a226-85c72e6b9944" providerId="ADAL" clId="{BC26FC0B-028E-402B-85D7-7AB6FC34EA16}" dt="2026-01-23T09:38:34.916" v="7428" actId="1038"/>
          <ac:spMkLst>
            <pc:docMk/>
            <pc:sldMk cId="2702863366" sldId="7777"/>
            <ac:spMk id="5" creationId="{808DFDBF-106D-0E9B-117B-0D1EDA63CF15}"/>
          </ac:spMkLst>
        </pc:spChg>
        <pc:spChg chg="mod">
          <ac:chgData name="Tatiana Cucu (RIC)" userId="5544bb61-7961-4c88-a226-85c72e6b9944" providerId="ADAL" clId="{BC26FC0B-028E-402B-85D7-7AB6FC34EA16}" dt="2026-01-23T09:38:34.916" v="7428" actId="1038"/>
          <ac:spMkLst>
            <pc:docMk/>
            <pc:sldMk cId="2702863366" sldId="7777"/>
            <ac:spMk id="6" creationId="{A4EC2197-A029-F667-7CEA-E32817AB5D62}"/>
          </ac:spMkLst>
        </pc:spChg>
        <pc:picChg chg="mod">
          <ac:chgData name="Tatiana Cucu (RIC)" userId="5544bb61-7961-4c88-a226-85c72e6b9944" providerId="ADAL" clId="{BC26FC0B-028E-402B-85D7-7AB6FC34EA16}" dt="2026-01-23T09:38:34.916" v="7428" actId="1038"/>
          <ac:picMkLst>
            <pc:docMk/>
            <pc:sldMk cId="2702863366" sldId="7777"/>
            <ac:picMk id="3" creationId="{8AE82BFA-0496-B114-A97D-C0A4CD8D43EA}"/>
          </ac:picMkLst>
        </pc:picChg>
        <pc:picChg chg="mod">
          <ac:chgData name="Tatiana Cucu (RIC)" userId="5544bb61-7961-4c88-a226-85c72e6b9944" providerId="ADAL" clId="{BC26FC0B-028E-402B-85D7-7AB6FC34EA16}" dt="2026-01-23T09:38:34.916" v="7428" actId="1038"/>
          <ac:picMkLst>
            <pc:docMk/>
            <pc:sldMk cId="2702863366" sldId="7777"/>
            <ac:picMk id="4" creationId="{4B40AB83-6AD2-0C62-44F7-D71B4E3CE2F4}"/>
          </ac:picMkLst>
        </pc:picChg>
      </pc:sldChg>
      <pc:sldChg chg="add">
        <pc:chgData name="Tatiana Cucu (RIC)" userId="5544bb61-7961-4c88-a226-85c72e6b9944" providerId="ADAL" clId="{BC26FC0B-028E-402B-85D7-7AB6FC34EA16}" dt="2026-01-21T07:09:50.043" v="5347"/>
        <pc:sldMkLst>
          <pc:docMk/>
          <pc:sldMk cId="3732643533" sldId="7778"/>
        </pc:sldMkLst>
      </pc:sldChg>
      <pc:sldChg chg="addSp delSp modSp add mod">
        <pc:chgData name="Tatiana Cucu (RIC)" userId="5544bb61-7961-4c88-a226-85c72e6b9944" providerId="ADAL" clId="{BC26FC0B-028E-402B-85D7-7AB6FC34EA16}" dt="2026-01-21T12:31:50.906" v="6827" actId="20577"/>
        <pc:sldMkLst>
          <pc:docMk/>
          <pc:sldMk cId="3295449355" sldId="7779"/>
        </pc:sldMkLst>
        <pc:spChg chg="mod">
          <ac:chgData name="Tatiana Cucu (RIC)" userId="5544bb61-7961-4c88-a226-85c72e6b9944" providerId="ADAL" clId="{BC26FC0B-028E-402B-85D7-7AB6FC34EA16}" dt="2026-01-21T12:31:50.906" v="6827" actId="20577"/>
          <ac:spMkLst>
            <pc:docMk/>
            <pc:sldMk cId="3295449355" sldId="7779"/>
            <ac:spMk id="2" creationId="{6B681916-7C0B-2AC6-2958-55F28DCB85F5}"/>
          </ac:spMkLst>
        </pc:spChg>
        <pc:spChg chg="mod">
          <ac:chgData name="Tatiana Cucu (RIC)" userId="5544bb61-7961-4c88-a226-85c72e6b9944" providerId="ADAL" clId="{BC26FC0B-028E-402B-85D7-7AB6FC34EA16}" dt="2026-01-14T09:26:42.484" v="2039" actId="1076"/>
          <ac:spMkLst>
            <pc:docMk/>
            <pc:sldMk cId="3295449355" sldId="7779"/>
            <ac:spMk id="6" creationId="{35C77BFA-3BA2-9079-19BF-E2467669A0A6}"/>
          </ac:spMkLst>
        </pc:spChg>
        <pc:spChg chg="mod">
          <ac:chgData name="Tatiana Cucu (RIC)" userId="5544bb61-7961-4c88-a226-85c72e6b9944" providerId="ADAL" clId="{BC26FC0B-028E-402B-85D7-7AB6FC34EA16}" dt="2026-01-14T09:26:42.484" v="2039" actId="1076"/>
          <ac:spMkLst>
            <pc:docMk/>
            <pc:sldMk cId="3295449355" sldId="7779"/>
            <ac:spMk id="12" creationId="{19B7970C-2437-2F26-1661-7688D6667733}"/>
          </ac:spMkLst>
        </pc:spChg>
        <pc:spChg chg="add mod">
          <ac:chgData name="Tatiana Cucu (RIC)" userId="5544bb61-7961-4c88-a226-85c72e6b9944" providerId="ADAL" clId="{BC26FC0B-028E-402B-85D7-7AB6FC34EA16}" dt="2026-01-14T11:08:47.958" v="3816" actId="14100"/>
          <ac:spMkLst>
            <pc:docMk/>
            <pc:sldMk cId="3295449355" sldId="7779"/>
            <ac:spMk id="14" creationId="{04357288-9733-FCCB-2162-22BF98A8ACAF}"/>
          </ac:spMkLst>
        </pc:spChg>
        <pc:grpChg chg="mod">
          <ac:chgData name="Tatiana Cucu (RIC)" userId="5544bb61-7961-4c88-a226-85c72e6b9944" providerId="ADAL" clId="{BC26FC0B-028E-402B-85D7-7AB6FC34EA16}" dt="2026-01-14T09:28:38.696" v="2073" actId="14100"/>
          <ac:grpSpMkLst>
            <pc:docMk/>
            <pc:sldMk cId="3295449355" sldId="7779"/>
            <ac:grpSpMk id="4" creationId="{D1F2F381-DAAE-9961-9652-D590EC9A24F1}"/>
          </ac:grpSpMkLst>
        </pc:grpChg>
        <pc:grpChg chg="mod">
          <ac:chgData name="Tatiana Cucu (RIC)" userId="5544bb61-7961-4c88-a226-85c72e6b9944" providerId="ADAL" clId="{BC26FC0B-028E-402B-85D7-7AB6FC34EA16}" dt="2026-01-14T09:26:42.484" v="2039" actId="1076"/>
          <ac:grpSpMkLst>
            <pc:docMk/>
            <pc:sldMk cId="3295449355" sldId="7779"/>
            <ac:grpSpMk id="5" creationId="{B3BFFD82-E4F6-8DE1-F2A3-FABB21945A33}"/>
          </ac:grpSpMkLst>
        </pc:grpChg>
        <pc:picChg chg="mod">
          <ac:chgData name="Tatiana Cucu (RIC)" userId="5544bb61-7961-4c88-a226-85c72e6b9944" providerId="ADAL" clId="{BC26FC0B-028E-402B-85D7-7AB6FC34EA16}" dt="2026-01-14T09:26:42.484" v="2039" actId="1076"/>
          <ac:picMkLst>
            <pc:docMk/>
            <pc:sldMk cId="3295449355" sldId="7779"/>
            <ac:picMk id="7" creationId="{D54628F3-0985-78D9-377D-DB93AA1C6107}"/>
          </ac:picMkLst>
        </pc:picChg>
        <pc:picChg chg="add mod modCrop">
          <ac:chgData name="Tatiana Cucu (RIC)" userId="5544bb61-7961-4c88-a226-85c72e6b9944" providerId="ADAL" clId="{BC26FC0B-028E-402B-85D7-7AB6FC34EA16}" dt="2026-01-14T09:29:12.693" v="2088" actId="1076"/>
          <ac:picMkLst>
            <pc:docMk/>
            <pc:sldMk cId="3295449355" sldId="7779"/>
            <ac:picMk id="10" creationId="{28FDCED9-B226-C14D-0F8E-31A55D971F85}"/>
          </ac:picMkLst>
        </pc:picChg>
        <pc:picChg chg="add mod ord modCrop">
          <ac:chgData name="Tatiana Cucu (RIC)" userId="5544bb61-7961-4c88-a226-85c72e6b9944" providerId="ADAL" clId="{BC26FC0B-028E-402B-85D7-7AB6FC34EA16}" dt="2026-01-14T09:29:09.479" v="2087" actId="14100"/>
          <ac:picMkLst>
            <pc:docMk/>
            <pc:sldMk cId="3295449355" sldId="7779"/>
            <ac:picMk id="11" creationId="{CA3FD88C-8600-DAA4-F65D-D4CD3C118509}"/>
          </ac:picMkLst>
        </pc:picChg>
        <pc:picChg chg="mod">
          <ac:chgData name="Tatiana Cucu (RIC)" userId="5544bb61-7961-4c88-a226-85c72e6b9944" providerId="ADAL" clId="{BC26FC0B-028E-402B-85D7-7AB6FC34EA16}" dt="2026-01-14T09:28:44.395" v="2075" actId="1076"/>
          <ac:picMkLst>
            <pc:docMk/>
            <pc:sldMk cId="3295449355" sldId="7779"/>
            <ac:picMk id="13" creationId="{6F79A916-1D0C-9351-87A0-C349EF329F0E}"/>
          </ac:picMkLst>
        </pc:picChg>
        <pc:picChg chg="mod">
          <ac:chgData name="Tatiana Cucu (RIC)" userId="5544bb61-7961-4c88-a226-85c72e6b9944" providerId="ADAL" clId="{BC26FC0B-028E-402B-85D7-7AB6FC34EA16}" dt="2026-01-14T09:27:04.075" v="2043" actId="1076"/>
          <ac:picMkLst>
            <pc:docMk/>
            <pc:sldMk cId="3295449355" sldId="7779"/>
            <ac:picMk id="4098" creationId="{98E2E957-3922-1893-4E8A-A740905AD3D0}"/>
          </ac:picMkLst>
        </pc:picChg>
      </pc:sldChg>
      <pc:sldChg chg="addSp delSp modSp add mod">
        <pc:chgData name="Tatiana Cucu (RIC)" userId="5544bb61-7961-4c88-a226-85c72e6b9944" providerId="ADAL" clId="{BC26FC0B-028E-402B-85D7-7AB6FC34EA16}" dt="2026-01-30T10:28:20.050" v="8250" actId="20577"/>
        <pc:sldMkLst>
          <pc:docMk/>
          <pc:sldMk cId="1141578494" sldId="7780"/>
        </pc:sldMkLst>
        <pc:spChg chg="mod">
          <ac:chgData name="Tatiana Cucu (RIC)" userId="5544bb61-7961-4c88-a226-85c72e6b9944" providerId="ADAL" clId="{BC26FC0B-028E-402B-85D7-7AB6FC34EA16}" dt="2026-01-30T10:28:20.050" v="8250" actId="20577"/>
          <ac:spMkLst>
            <pc:docMk/>
            <pc:sldMk cId="1141578494" sldId="7780"/>
            <ac:spMk id="2" creationId="{6BC6E3F7-B670-A91E-106D-57E78934A257}"/>
          </ac:spMkLst>
        </pc:spChg>
        <pc:picChg chg="mod">
          <ac:chgData name="Tatiana Cucu (RIC)" userId="5544bb61-7961-4c88-a226-85c72e6b9944" providerId="ADAL" clId="{BC26FC0B-028E-402B-85D7-7AB6FC34EA16}" dt="2026-01-21T12:28:58.473" v="6773" actId="14100"/>
          <ac:picMkLst>
            <pc:docMk/>
            <pc:sldMk cId="1141578494" sldId="7780"/>
            <ac:picMk id="13" creationId="{012C636B-EE53-076E-14E7-E024E8B6636C}"/>
          </ac:picMkLst>
        </pc:picChg>
        <pc:picChg chg="add mod">
          <ac:chgData name="Tatiana Cucu (RIC)" userId="5544bb61-7961-4c88-a226-85c72e6b9944" providerId="ADAL" clId="{BC26FC0B-028E-402B-85D7-7AB6FC34EA16}" dt="2026-01-21T12:30:17.975" v="6778" actId="1076"/>
          <ac:picMkLst>
            <pc:docMk/>
            <pc:sldMk cId="1141578494" sldId="7780"/>
            <ac:picMk id="15" creationId="{387AACAE-A54E-6297-40E0-3545174E4937}"/>
          </ac:picMkLst>
        </pc:picChg>
        <pc:picChg chg="add mod">
          <ac:chgData name="Tatiana Cucu (RIC)" userId="5544bb61-7961-4c88-a226-85c72e6b9944" providerId="ADAL" clId="{BC26FC0B-028E-402B-85D7-7AB6FC34EA16}" dt="2026-01-21T12:30:49.883" v="6790" actId="1076"/>
          <ac:picMkLst>
            <pc:docMk/>
            <pc:sldMk cId="1141578494" sldId="7780"/>
            <ac:picMk id="16" creationId="{E6EE2640-7F03-CBEB-F108-1EAA5A2A8012}"/>
          </ac:picMkLst>
        </pc:picChg>
        <pc:picChg chg="add mod">
          <ac:chgData name="Tatiana Cucu (RIC)" userId="5544bb61-7961-4c88-a226-85c72e6b9944" providerId="ADAL" clId="{BC26FC0B-028E-402B-85D7-7AB6FC34EA16}" dt="2026-01-21T12:31:26.431" v="6795" actId="1076"/>
          <ac:picMkLst>
            <pc:docMk/>
            <pc:sldMk cId="1141578494" sldId="7780"/>
            <ac:picMk id="18" creationId="{FE33A19B-6F2A-30EB-F9C8-4B0451148303}"/>
          </ac:picMkLst>
        </pc:picChg>
      </pc:sldChg>
      <pc:sldChg chg="add del">
        <pc:chgData name="Tatiana Cucu (RIC)" userId="5544bb61-7961-4c88-a226-85c72e6b9944" providerId="ADAL" clId="{BC26FC0B-028E-402B-85D7-7AB6FC34EA16}" dt="2026-01-19T15:53:26.951" v="5344" actId="47"/>
        <pc:sldMkLst>
          <pc:docMk/>
          <pc:sldMk cId="370270546" sldId="7782"/>
        </pc:sldMkLst>
      </pc:sldChg>
      <pc:sldChg chg="addSp modSp add mod">
        <pc:chgData name="Tatiana Cucu (RIC)" userId="5544bb61-7961-4c88-a226-85c72e6b9944" providerId="ADAL" clId="{BC26FC0B-028E-402B-85D7-7AB6FC34EA16}" dt="2026-01-14T10:16:35.431" v="3338" actId="207"/>
        <pc:sldMkLst>
          <pc:docMk/>
          <pc:sldMk cId="4154718094" sldId="7785"/>
        </pc:sldMkLst>
        <pc:spChg chg="add mod">
          <ac:chgData name="Tatiana Cucu (RIC)" userId="5544bb61-7961-4c88-a226-85c72e6b9944" providerId="ADAL" clId="{BC26FC0B-028E-402B-85D7-7AB6FC34EA16}" dt="2026-01-14T10:16:12.567" v="3294" actId="1076"/>
          <ac:spMkLst>
            <pc:docMk/>
            <pc:sldMk cId="4154718094" sldId="7785"/>
            <ac:spMk id="8" creationId="{29EA772E-186A-2058-41B6-9D43A721FDB4}"/>
          </ac:spMkLst>
        </pc:spChg>
        <pc:spChg chg="add mod">
          <ac:chgData name="Tatiana Cucu (RIC)" userId="5544bb61-7961-4c88-a226-85c72e6b9944" providerId="ADAL" clId="{BC26FC0B-028E-402B-85D7-7AB6FC34EA16}" dt="2026-01-14T10:16:35.431" v="3338" actId="207"/>
          <ac:spMkLst>
            <pc:docMk/>
            <pc:sldMk cId="4154718094" sldId="7785"/>
            <ac:spMk id="9" creationId="{4BF99F4B-3F69-CC8F-A5FB-20CF4B521206}"/>
          </ac:spMkLst>
        </pc:spChg>
      </pc:sldChg>
      <pc:sldChg chg="modSp add mod">
        <pc:chgData name="Tatiana Cucu (RIC)" userId="5544bb61-7961-4c88-a226-85c72e6b9944" providerId="ADAL" clId="{BC26FC0B-028E-402B-85D7-7AB6FC34EA16}" dt="2026-01-14T10:17:54.988" v="3459" actId="1076"/>
        <pc:sldMkLst>
          <pc:docMk/>
          <pc:sldMk cId="2285507787" sldId="7788"/>
        </pc:sldMkLst>
        <pc:spChg chg="mod">
          <ac:chgData name="Tatiana Cucu (RIC)" userId="5544bb61-7961-4c88-a226-85c72e6b9944" providerId="ADAL" clId="{BC26FC0B-028E-402B-85D7-7AB6FC34EA16}" dt="2026-01-14T10:17:50.649" v="3458" actId="15"/>
          <ac:spMkLst>
            <pc:docMk/>
            <pc:sldMk cId="2285507787" sldId="7788"/>
            <ac:spMk id="2" creationId="{3C31A8D1-5E37-856A-CEAF-04CC8CA7E9AF}"/>
          </ac:spMkLst>
        </pc:spChg>
        <pc:spChg chg="mod">
          <ac:chgData name="Tatiana Cucu (RIC)" userId="5544bb61-7961-4c88-a226-85c72e6b9944" providerId="ADAL" clId="{BC26FC0B-028E-402B-85D7-7AB6FC34EA16}" dt="2026-01-14T10:17:26.448" v="3392" actId="20577"/>
          <ac:spMkLst>
            <pc:docMk/>
            <pc:sldMk cId="2285507787" sldId="7788"/>
            <ac:spMk id="3" creationId="{0243AEC1-05C8-E5E9-C977-4F471BE4EB87}"/>
          </ac:spMkLst>
        </pc:spChg>
        <pc:picChg chg="mod">
          <ac:chgData name="Tatiana Cucu (RIC)" userId="5544bb61-7961-4c88-a226-85c72e6b9944" providerId="ADAL" clId="{BC26FC0B-028E-402B-85D7-7AB6FC34EA16}" dt="2026-01-14T10:17:45.328" v="3456" actId="1076"/>
          <ac:picMkLst>
            <pc:docMk/>
            <pc:sldMk cId="2285507787" sldId="7788"/>
            <ac:picMk id="4" creationId="{0D9A18A9-8720-2D03-1BAC-57D320194331}"/>
          </ac:picMkLst>
        </pc:picChg>
        <pc:picChg chg="mod">
          <ac:chgData name="Tatiana Cucu (RIC)" userId="5544bb61-7961-4c88-a226-85c72e6b9944" providerId="ADAL" clId="{BC26FC0B-028E-402B-85D7-7AB6FC34EA16}" dt="2026-01-14T10:17:54.988" v="3459" actId="1076"/>
          <ac:picMkLst>
            <pc:docMk/>
            <pc:sldMk cId="2285507787" sldId="7788"/>
            <ac:picMk id="5" creationId="{E2C069E3-B1E3-162C-FBD0-599570A0FA94}"/>
          </ac:picMkLst>
        </pc:picChg>
      </pc:sldChg>
      <pc:sldChg chg="addSp modSp new mod modAnim">
        <pc:chgData name="Tatiana Cucu (RIC)" userId="5544bb61-7961-4c88-a226-85c72e6b9944" providerId="ADAL" clId="{BC26FC0B-028E-402B-85D7-7AB6FC34EA16}" dt="2026-01-19T07:55:06.863" v="5323" actId="1076"/>
        <pc:sldMkLst>
          <pc:docMk/>
          <pc:sldMk cId="4160825436" sldId="7789"/>
        </pc:sldMkLst>
        <pc:spChg chg="mod">
          <ac:chgData name="Tatiana Cucu (RIC)" userId="5544bb61-7961-4c88-a226-85c72e6b9944" providerId="ADAL" clId="{BC26FC0B-028E-402B-85D7-7AB6FC34EA16}" dt="2026-01-14T15:07:41.522" v="5126" actId="403"/>
          <ac:spMkLst>
            <pc:docMk/>
            <pc:sldMk cId="4160825436" sldId="7789"/>
            <ac:spMk id="2" creationId="{FBFCF691-38A2-74A4-D3BC-4180724EFC6A}"/>
          </ac:spMkLst>
        </pc:spChg>
        <pc:spChg chg="mod">
          <ac:chgData name="Tatiana Cucu (RIC)" userId="5544bb61-7961-4c88-a226-85c72e6b9944" providerId="ADAL" clId="{BC26FC0B-028E-402B-85D7-7AB6FC34EA16}" dt="2026-01-12T16:13:17.155" v="1081" actId="20577"/>
          <ac:spMkLst>
            <pc:docMk/>
            <pc:sldMk cId="4160825436" sldId="7789"/>
            <ac:spMk id="3" creationId="{CA6E23BA-9F77-8B0D-2481-0B7919C874B2}"/>
          </ac:spMkLst>
        </pc:spChg>
        <pc:spChg chg="add mod">
          <ac:chgData name="Tatiana Cucu (RIC)" userId="5544bb61-7961-4c88-a226-85c72e6b9944" providerId="ADAL" clId="{BC26FC0B-028E-402B-85D7-7AB6FC34EA16}" dt="2026-01-14T15:07:51.655" v="5128" actId="1076"/>
          <ac:spMkLst>
            <pc:docMk/>
            <pc:sldMk cId="4160825436" sldId="7789"/>
            <ac:spMk id="18" creationId="{925E49F3-3542-9A89-6454-36E54C28A46E}"/>
          </ac:spMkLst>
        </pc:spChg>
        <pc:picChg chg="add mod">
          <ac:chgData name="Tatiana Cucu (RIC)" userId="5544bb61-7961-4c88-a226-85c72e6b9944" providerId="ADAL" clId="{BC26FC0B-028E-402B-85D7-7AB6FC34EA16}" dt="2026-01-19T07:55:06.863" v="5323" actId="1076"/>
          <ac:picMkLst>
            <pc:docMk/>
            <pc:sldMk cId="4160825436" sldId="7789"/>
            <ac:picMk id="4" creationId="{68956FBD-D095-C682-F5D1-6560BEEBE71A}"/>
          </ac:picMkLst>
        </pc:picChg>
        <pc:picChg chg="mod">
          <ac:chgData name="Tatiana Cucu (RIC)" userId="5544bb61-7961-4c88-a226-85c72e6b9944" providerId="ADAL" clId="{BC26FC0B-028E-402B-85D7-7AB6FC34EA16}" dt="2026-01-14T09:13:36.174" v="1971" actId="1076"/>
          <ac:picMkLst>
            <pc:docMk/>
            <pc:sldMk cId="4160825436" sldId="7789"/>
            <ac:picMk id="17" creationId="{A82A4904-C7FD-EB63-BBD5-A1D9365300F6}"/>
          </ac:picMkLst>
        </pc:picChg>
      </pc:sldChg>
      <pc:sldChg chg="addSp modSp new mod">
        <pc:chgData name="Tatiana Cucu (RIC)" userId="5544bb61-7961-4c88-a226-85c72e6b9944" providerId="ADAL" clId="{BC26FC0B-028E-402B-85D7-7AB6FC34EA16}" dt="2026-01-12T16:12:33.663" v="1079" actId="313"/>
        <pc:sldMkLst>
          <pc:docMk/>
          <pc:sldMk cId="2436042939" sldId="7790"/>
        </pc:sldMkLst>
        <pc:spChg chg="mod">
          <ac:chgData name="Tatiana Cucu (RIC)" userId="5544bb61-7961-4c88-a226-85c72e6b9944" providerId="ADAL" clId="{BC26FC0B-028E-402B-85D7-7AB6FC34EA16}" dt="2026-01-12T16:12:33.663" v="1079" actId="313"/>
          <ac:spMkLst>
            <pc:docMk/>
            <pc:sldMk cId="2436042939" sldId="7790"/>
            <ac:spMk id="2" creationId="{BD13071E-3914-7F41-0BFC-565B227EF9E1}"/>
          </ac:spMkLst>
        </pc:spChg>
        <pc:spChg chg="mod">
          <ac:chgData name="Tatiana Cucu (RIC)" userId="5544bb61-7961-4c88-a226-85c72e6b9944" providerId="ADAL" clId="{BC26FC0B-028E-402B-85D7-7AB6FC34EA16}" dt="2026-01-11T15:42:14.522" v="735" actId="20577"/>
          <ac:spMkLst>
            <pc:docMk/>
            <pc:sldMk cId="2436042939" sldId="7790"/>
            <ac:spMk id="3" creationId="{B221B364-021F-2096-7418-38B767AF1981}"/>
          </ac:spMkLst>
        </pc:spChg>
        <pc:spChg chg="add mod">
          <ac:chgData name="Tatiana Cucu (RIC)" userId="5544bb61-7961-4c88-a226-85c72e6b9944" providerId="ADAL" clId="{BC26FC0B-028E-402B-85D7-7AB6FC34EA16}" dt="2026-01-12T16:12:24.598" v="1075" actId="1076"/>
          <ac:spMkLst>
            <pc:docMk/>
            <pc:sldMk cId="2436042939" sldId="7790"/>
            <ac:spMk id="5" creationId="{FDA102AF-DD2B-5CE7-DB55-DBEF6CAFC672}"/>
          </ac:spMkLst>
        </pc:spChg>
        <pc:picChg chg="add mod">
          <ac:chgData name="Tatiana Cucu (RIC)" userId="5544bb61-7961-4c88-a226-85c72e6b9944" providerId="ADAL" clId="{BC26FC0B-028E-402B-85D7-7AB6FC34EA16}" dt="2026-01-12T16:12:29.368" v="1078" actId="14100"/>
          <ac:picMkLst>
            <pc:docMk/>
            <pc:sldMk cId="2436042939" sldId="7790"/>
            <ac:picMk id="4" creationId="{F9B48C3F-223A-6597-F729-C6A0263D98B1}"/>
          </ac:picMkLst>
        </pc:picChg>
      </pc:sldChg>
      <pc:sldChg chg="addSp modSp add mod modNotesTx">
        <pc:chgData name="Tatiana Cucu (RIC)" userId="5544bb61-7961-4c88-a226-85c72e6b9944" providerId="ADAL" clId="{BC26FC0B-028E-402B-85D7-7AB6FC34EA16}" dt="2026-01-23T16:26:50.196" v="7895" actId="1076"/>
        <pc:sldMkLst>
          <pc:docMk/>
          <pc:sldMk cId="2566292052" sldId="7791"/>
        </pc:sldMkLst>
        <pc:spChg chg="mod">
          <ac:chgData name="Tatiana Cucu (RIC)" userId="5544bb61-7961-4c88-a226-85c72e6b9944" providerId="ADAL" clId="{BC26FC0B-028E-402B-85D7-7AB6FC34EA16}" dt="2026-01-23T09:38:14.198" v="7371" actId="207"/>
          <ac:spMkLst>
            <pc:docMk/>
            <pc:sldMk cId="2566292052" sldId="7791"/>
            <ac:spMk id="2" creationId="{E73B406A-015F-508F-3AEF-50AED48C82EC}"/>
          </ac:spMkLst>
        </pc:spChg>
        <pc:picChg chg="add mod">
          <ac:chgData name="Tatiana Cucu (RIC)" userId="5544bb61-7961-4c88-a226-85c72e6b9944" providerId="ADAL" clId="{BC26FC0B-028E-402B-85D7-7AB6FC34EA16}" dt="2026-01-23T16:26:50.196" v="7895" actId="1076"/>
          <ac:picMkLst>
            <pc:docMk/>
            <pc:sldMk cId="2566292052" sldId="7791"/>
            <ac:picMk id="2050" creationId="{236E9FC4-0903-0FC3-4CFB-F724271C133B}"/>
          </ac:picMkLst>
        </pc:picChg>
      </pc:sldChg>
      <pc:sldChg chg="add">
        <pc:chgData name="Tatiana Cucu (RIC)" userId="5544bb61-7961-4c88-a226-85c72e6b9944" providerId="ADAL" clId="{BC26FC0B-028E-402B-85D7-7AB6FC34EA16}" dt="2026-01-21T07:09:50.043" v="5347"/>
        <pc:sldMkLst>
          <pc:docMk/>
          <pc:sldMk cId="3487057188" sldId="7792"/>
        </pc:sldMkLst>
      </pc:sldChg>
      <pc:sldChg chg="addSp delSp modSp add mod ord modNotesTx">
        <pc:chgData name="Tatiana Cucu (RIC)" userId="5544bb61-7961-4c88-a226-85c72e6b9944" providerId="ADAL" clId="{BC26FC0B-028E-402B-85D7-7AB6FC34EA16}" dt="2026-01-30T11:23:38.795" v="8402" actId="1076"/>
        <pc:sldMkLst>
          <pc:docMk/>
          <pc:sldMk cId="3327826183" sldId="7793"/>
        </pc:sldMkLst>
        <pc:spChg chg="mod">
          <ac:chgData name="Tatiana Cucu (RIC)" userId="5544bb61-7961-4c88-a226-85c72e6b9944" providerId="ADAL" clId="{BC26FC0B-028E-402B-85D7-7AB6FC34EA16}" dt="2026-01-21T13:31:12.926" v="7059" actId="6549"/>
          <ac:spMkLst>
            <pc:docMk/>
            <pc:sldMk cId="3327826183" sldId="7793"/>
            <ac:spMk id="3" creationId="{64E743C1-419A-4683-0FE6-7A77D6C86C4F}"/>
          </ac:spMkLst>
        </pc:spChg>
        <pc:spChg chg="mod">
          <ac:chgData name="Tatiana Cucu (RIC)" userId="5544bb61-7961-4c88-a226-85c72e6b9944" providerId="ADAL" clId="{BC26FC0B-028E-402B-85D7-7AB6FC34EA16}" dt="2026-01-30T11:23:32.863" v="8401" actId="1076"/>
          <ac:spMkLst>
            <pc:docMk/>
            <pc:sldMk cId="3327826183" sldId="7793"/>
            <ac:spMk id="6" creationId="{4F0EC13B-E164-C757-8D00-612C63F400FA}"/>
          </ac:spMkLst>
        </pc:spChg>
        <pc:spChg chg="mod">
          <ac:chgData name="Tatiana Cucu (RIC)" userId="5544bb61-7961-4c88-a226-85c72e6b9944" providerId="ADAL" clId="{BC26FC0B-028E-402B-85D7-7AB6FC34EA16}" dt="2026-01-30T11:23:22.556" v="8395" actId="1076"/>
          <ac:spMkLst>
            <pc:docMk/>
            <pc:sldMk cId="3327826183" sldId="7793"/>
            <ac:spMk id="8" creationId="{421C2927-6AC7-B6D8-FC94-0955858F9E03}"/>
          </ac:spMkLst>
        </pc:spChg>
        <pc:spChg chg="add mod">
          <ac:chgData name="Tatiana Cucu (RIC)" userId="5544bb61-7961-4c88-a226-85c72e6b9944" providerId="ADAL" clId="{BC26FC0B-028E-402B-85D7-7AB6FC34EA16}" dt="2026-01-30T11:23:38.795" v="8402" actId="1076"/>
          <ac:spMkLst>
            <pc:docMk/>
            <pc:sldMk cId="3327826183" sldId="7793"/>
            <ac:spMk id="15" creationId="{A9568BD7-1556-5CB0-86C1-879E32D09C07}"/>
          </ac:spMkLst>
        </pc:spChg>
        <pc:spChg chg="add mod">
          <ac:chgData name="Tatiana Cucu (RIC)" userId="5544bb61-7961-4c88-a226-85c72e6b9944" providerId="ADAL" clId="{BC26FC0B-028E-402B-85D7-7AB6FC34EA16}" dt="2026-01-30T11:23:38.795" v="8402" actId="1076"/>
          <ac:spMkLst>
            <pc:docMk/>
            <pc:sldMk cId="3327826183" sldId="7793"/>
            <ac:spMk id="16" creationId="{65EE35D8-F346-86D5-461A-E5D0446D9583}"/>
          </ac:spMkLst>
        </pc:spChg>
        <pc:spChg chg="add mod">
          <ac:chgData name="Tatiana Cucu (RIC)" userId="5544bb61-7961-4c88-a226-85c72e6b9944" providerId="ADAL" clId="{BC26FC0B-028E-402B-85D7-7AB6FC34EA16}" dt="2026-01-30T11:23:38.795" v="8402" actId="1076"/>
          <ac:spMkLst>
            <pc:docMk/>
            <pc:sldMk cId="3327826183" sldId="7793"/>
            <ac:spMk id="17" creationId="{D20085B4-3119-C0FC-82C1-72B1D9D3E9A5}"/>
          </ac:spMkLst>
        </pc:spChg>
        <pc:picChg chg="mod">
          <ac:chgData name="Tatiana Cucu (RIC)" userId="5544bb61-7961-4c88-a226-85c72e6b9944" providerId="ADAL" clId="{BC26FC0B-028E-402B-85D7-7AB6FC34EA16}" dt="2026-01-30T11:20:57.885" v="8384" actId="1076"/>
          <ac:picMkLst>
            <pc:docMk/>
            <pc:sldMk cId="3327826183" sldId="7793"/>
            <ac:picMk id="2" creationId="{26AFA9BC-D817-2384-B04F-024D166C296E}"/>
          </ac:picMkLst>
        </pc:picChg>
        <pc:picChg chg="mod">
          <ac:chgData name="Tatiana Cucu (RIC)" userId="5544bb61-7961-4c88-a226-85c72e6b9944" providerId="ADAL" clId="{BC26FC0B-028E-402B-85D7-7AB6FC34EA16}" dt="2026-01-30T11:23:12.674" v="8392" actId="1076"/>
          <ac:picMkLst>
            <pc:docMk/>
            <pc:sldMk cId="3327826183" sldId="7793"/>
            <ac:picMk id="4" creationId="{1DDCAEA4-1C7C-347D-64D4-73728478941A}"/>
          </ac:picMkLst>
        </pc:picChg>
        <pc:picChg chg="add del mod modCrop">
          <ac:chgData name="Tatiana Cucu (RIC)" userId="5544bb61-7961-4c88-a226-85c72e6b9944" providerId="ADAL" clId="{BC26FC0B-028E-402B-85D7-7AB6FC34EA16}" dt="2026-01-30T11:23:30.027" v="8400" actId="1076"/>
          <ac:picMkLst>
            <pc:docMk/>
            <pc:sldMk cId="3327826183" sldId="7793"/>
            <ac:picMk id="5" creationId="{0073396E-3675-64A1-8061-ED1C918997D5}"/>
          </ac:picMkLst>
        </pc:picChg>
        <pc:picChg chg="add del mod modCrop">
          <ac:chgData name="Tatiana Cucu (RIC)" userId="5544bb61-7961-4c88-a226-85c72e6b9944" providerId="ADAL" clId="{BC26FC0B-028E-402B-85D7-7AB6FC34EA16}" dt="2026-01-30T11:23:16.875" v="8394" actId="478"/>
          <ac:picMkLst>
            <pc:docMk/>
            <pc:sldMk cId="3327826183" sldId="7793"/>
            <ac:picMk id="7" creationId="{B218FCC5-3EFB-757E-75BB-7A65CBBED329}"/>
          </ac:picMkLst>
        </pc:picChg>
        <pc:picChg chg="mod">
          <ac:chgData name="Tatiana Cucu (RIC)" userId="5544bb61-7961-4c88-a226-85c72e6b9944" providerId="ADAL" clId="{BC26FC0B-028E-402B-85D7-7AB6FC34EA16}" dt="2026-01-23T15:19:29.565" v="7810" actId="1076"/>
          <ac:picMkLst>
            <pc:docMk/>
            <pc:sldMk cId="3327826183" sldId="7793"/>
            <ac:picMk id="9" creationId="{AAEA8793-3855-B5FD-CDF7-51E589C0F2F4}"/>
          </ac:picMkLst>
        </pc:picChg>
        <pc:picChg chg="add mod">
          <ac:chgData name="Tatiana Cucu (RIC)" userId="5544bb61-7961-4c88-a226-85c72e6b9944" providerId="ADAL" clId="{BC26FC0B-028E-402B-85D7-7AB6FC34EA16}" dt="2026-01-30T11:23:38.795" v="8402" actId="1076"/>
          <ac:picMkLst>
            <pc:docMk/>
            <pc:sldMk cId="3327826183" sldId="7793"/>
            <ac:picMk id="12" creationId="{7DF7A7BA-D8EC-47C2-11E7-F8230A008A77}"/>
          </ac:picMkLst>
        </pc:picChg>
        <pc:picChg chg="add mod">
          <ac:chgData name="Tatiana Cucu (RIC)" userId="5544bb61-7961-4c88-a226-85c72e6b9944" providerId="ADAL" clId="{BC26FC0B-028E-402B-85D7-7AB6FC34EA16}" dt="2026-01-23T16:28:29.112" v="7913" actId="1076"/>
          <ac:picMkLst>
            <pc:docMk/>
            <pc:sldMk cId="3327826183" sldId="7793"/>
            <ac:picMk id="18" creationId="{5B338C4C-B29E-E0F2-63FA-221B910B532B}"/>
          </ac:picMkLst>
        </pc:picChg>
      </pc:sldChg>
      <pc:sldChg chg="addSp delSp modSp add mod">
        <pc:chgData name="Tatiana Cucu (RIC)" userId="5544bb61-7961-4c88-a226-85c72e6b9944" providerId="ADAL" clId="{BC26FC0B-028E-402B-85D7-7AB6FC34EA16}" dt="2026-01-30T11:33:00.210" v="8407" actId="1076"/>
        <pc:sldMkLst>
          <pc:docMk/>
          <pc:sldMk cId="3939040407" sldId="7794"/>
        </pc:sldMkLst>
        <pc:spChg chg="del mod">
          <ac:chgData name="Tatiana Cucu (RIC)" userId="5544bb61-7961-4c88-a226-85c72e6b9944" providerId="ADAL" clId="{BC26FC0B-028E-402B-85D7-7AB6FC34EA16}" dt="2026-01-30T11:13:54.771" v="8372" actId="21"/>
          <ac:spMkLst>
            <pc:docMk/>
            <pc:sldMk cId="3939040407" sldId="7794"/>
            <ac:spMk id="19" creationId="{9F59B1F0-6B69-6B57-FCA6-BEEEC094D97A}"/>
          </ac:spMkLst>
        </pc:spChg>
        <pc:spChg chg="del mod">
          <ac:chgData name="Tatiana Cucu (RIC)" userId="5544bb61-7961-4c88-a226-85c72e6b9944" providerId="ADAL" clId="{BC26FC0B-028E-402B-85D7-7AB6FC34EA16}" dt="2026-01-30T11:13:54.771" v="8372" actId="21"/>
          <ac:spMkLst>
            <pc:docMk/>
            <pc:sldMk cId="3939040407" sldId="7794"/>
            <ac:spMk id="20" creationId="{37D16D26-24D9-F364-F355-B9B5910D926F}"/>
          </ac:spMkLst>
        </pc:spChg>
        <pc:spChg chg="del">
          <ac:chgData name="Tatiana Cucu (RIC)" userId="5544bb61-7961-4c88-a226-85c72e6b9944" providerId="ADAL" clId="{BC26FC0B-028E-402B-85D7-7AB6FC34EA16}" dt="2026-01-30T11:13:54.771" v="8372" actId="21"/>
          <ac:spMkLst>
            <pc:docMk/>
            <pc:sldMk cId="3939040407" sldId="7794"/>
            <ac:spMk id="23" creationId="{404AEFA6-1770-430A-4833-BE057F1E72A4}"/>
          </ac:spMkLst>
        </pc:spChg>
        <pc:spChg chg="del">
          <ac:chgData name="Tatiana Cucu (RIC)" userId="5544bb61-7961-4c88-a226-85c72e6b9944" providerId="ADAL" clId="{BC26FC0B-028E-402B-85D7-7AB6FC34EA16}" dt="2026-01-30T11:13:54.771" v="8372" actId="21"/>
          <ac:spMkLst>
            <pc:docMk/>
            <pc:sldMk cId="3939040407" sldId="7794"/>
            <ac:spMk id="24" creationId="{18A798D7-87D3-3314-A970-25A44D3E7410}"/>
          </ac:spMkLst>
        </pc:spChg>
        <pc:spChg chg="del">
          <ac:chgData name="Tatiana Cucu (RIC)" userId="5544bb61-7961-4c88-a226-85c72e6b9944" providerId="ADAL" clId="{BC26FC0B-028E-402B-85D7-7AB6FC34EA16}" dt="2026-01-30T11:13:54.771" v="8372" actId="21"/>
          <ac:spMkLst>
            <pc:docMk/>
            <pc:sldMk cId="3939040407" sldId="7794"/>
            <ac:spMk id="25" creationId="{2651E68E-056A-140F-23B0-5B6EFB9D9ACA}"/>
          </ac:spMkLst>
        </pc:spChg>
        <pc:spChg chg="del mod">
          <ac:chgData name="Tatiana Cucu (RIC)" userId="5544bb61-7961-4c88-a226-85c72e6b9944" providerId="ADAL" clId="{BC26FC0B-028E-402B-85D7-7AB6FC34EA16}" dt="2026-01-30T11:13:54.771" v="8372" actId="21"/>
          <ac:spMkLst>
            <pc:docMk/>
            <pc:sldMk cId="3939040407" sldId="7794"/>
            <ac:spMk id="27" creationId="{BE3863E8-5683-1A28-87B9-B746F02548DB}"/>
          </ac:spMkLst>
        </pc:spChg>
        <pc:spChg chg="del">
          <ac:chgData name="Tatiana Cucu (RIC)" userId="5544bb61-7961-4c88-a226-85c72e6b9944" providerId="ADAL" clId="{BC26FC0B-028E-402B-85D7-7AB6FC34EA16}" dt="2026-01-30T11:13:54.771" v="8372" actId="21"/>
          <ac:spMkLst>
            <pc:docMk/>
            <pc:sldMk cId="3939040407" sldId="7794"/>
            <ac:spMk id="28" creationId="{A8C04DCA-A94D-7351-7112-7CF6D4A6F345}"/>
          </ac:spMkLst>
        </pc:spChg>
        <pc:spChg chg="del">
          <ac:chgData name="Tatiana Cucu (RIC)" userId="5544bb61-7961-4c88-a226-85c72e6b9944" providerId="ADAL" clId="{BC26FC0B-028E-402B-85D7-7AB6FC34EA16}" dt="2026-01-30T11:13:54.771" v="8372" actId="21"/>
          <ac:spMkLst>
            <pc:docMk/>
            <pc:sldMk cId="3939040407" sldId="7794"/>
            <ac:spMk id="29" creationId="{CEBD4180-FC22-C1E9-FA24-EA43912A25F3}"/>
          </ac:spMkLst>
        </pc:spChg>
        <pc:spChg chg="del">
          <ac:chgData name="Tatiana Cucu (RIC)" userId="5544bb61-7961-4c88-a226-85c72e6b9944" providerId="ADAL" clId="{BC26FC0B-028E-402B-85D7-7AB6FC34EA16}" dt="2026-01-30T11:13:54.771" v="8372" actId="21"/>
          <ac:spMkLst>
            <pc:docMk/>
            <pc:sldMk cId="3939040407" sldId="7794"/>
            <ac:spMk id="31" creationId="{989686F0-D7CD-8D05-23D2-30F4D4004148}"/>
          </ac:spMkLst>
        </pc:spChg>
        <pc:spChg chg="del">
          <ac:chgData name="Tatiana Cucu (RIC)" userId="5544bb61-7961-4c88-a226-85c72e6b9944" providerId="ADAL" clId="{BC26FC0B-028E-402B-85D7-7AB6FC34EA16}" dt="2026-01-30T11:13:54.771" v="8372" actId="21"/>
          <ac:spMkLst>
            <pc:docMk/>
            <pc:sldMk cId="3939040407" sldId="7794"/>
            <ac:spMk id="32" creationId="{A288551A-071A-023D-C897-DBB471385CBC}"/>
          </ac:spMkLst>
        </pc:spChg>
        <pc:picChg chg="mod ord">
          <ac:chgData name="Tatiana Cucu (RIC)" userId="5544bb61-7961-4c88-a226-85c72e6b9944" providerId="ADAL" clId="{BC26FC0B-028E-402B-85D7-7AB6FC34EA16}" dt="2026-01-30T11:13:34.120" v="8370" actId="1076"/>
          <ac:picMkLst>
            <pc:docMk/>
            <pc:sldMk cId="3939040407" sldId="7794"/>
            <ac:picMk id="2" creationId="{2CD495C8-02A4-BAEF-1454-CD1411057E3E}"/>
          </ac:picMkLst>
        </pc:picChg>
        <pc:picChg chg="mod">
          <ac:chgData name="Tatiana Cucu (RIC)" userId="5544bb61-7961-4c88-a226-85c72e6b9944" providerId="ADAL" clId="{BC26FC0B-028E-402B-85D7-7AB6FC34EA16}" dt="2026-01-30T11:33:00.210" v="8407" actId="1076"/>
          <ac:picMkLst>
            <pc:docMk/>
            <pc:sldMk cId="3939040407" sldId="7794"/>
            <ac:picMk id="2" creationId="{F9395985-8E21-9695-3352-111A5BDB07BE}"/>
          </ac:picMkLst>
        </pc:picChg>
        <pc:picChg chg="ord">
          <ac:chgData name="Tatiana Cucu (RIC)" userId="5544bb61-7961-4c88-a226-85c72e6b9944" providerId="ADAL" clId="{BC26FC0B-028E-402B-85D7-7AB6FC34EA16}" dt="2026-01-30T11:13:32.693" v="8366" actId="167"/>
          <ac:picMkLst>
            <pc:docMk/>
            <pc:sldMk cId="3939040407" sldId="7794"/>
            <ac:picMk id="4" creationId="{34DB43FA-EA45-B981-CDC9-59F938296FDC}"/>
          </ac:picMkLst>
        </pc:picChg>
        <pc:picChg chg="del mod">
          <ac:chgData name="Tatiana Cucu (RIC)" userId="5544bb61-7961-4c88-a226-85c72e6b9944" providerId="ADAL" clId="{BC26FC0B-028E-402B-85D7-7AB6FC34EA16}" dt="2026-01-30T11:32:49.404" v="8406" actId="21"/>
          <ac:picMkLst>
            <pc:docMk/>
            <pc:sldMk cId="3939040407" sldId="7794"/>
            <ac:picMk id="9" creationId="{9D78ADC1-867C-99B0-0A84-FF52C641270F}"/>
          </ac:picMkLst>
        </pc:picChg>
        <pc:picChg chg="add del">
          <ac:chgData name="Tatiana Cucu (RIC)" userId="5544bb61-7961-4c88-a226-85c72e6b9944" providerId="ADAL" clId="{BC26FC0B-028E-402B-85D7-7AB6FC34EA16}" dt="2026-01-30T11:13:35.625" v="8371" actId="21"/>
          <ac:picMkLst>
            <pc:docMk/>
            <pc:sldMk cId="3939040407" sldId="7794"/>
            <ac:picMk id="18" creationId="{3517293A-5865-3E46-FE5D-ADE164D566A3}"/>
          </ac:picMkLst>
        </pc:picChg>
        <pc:picChg chg="add del">
          <ac:chgData name="Tatiana Cucu (RIC)" userId="5544bb61-7961-4c88-a226-85c72e6b9944" providerId="ADAL" clId="{BC26FC0B-028E-402B-85D7-7AB6FC34EA16}" dt="2026-01-30T11:13:35.625" v="8371" actId="21"/>
          <ac:picMkLst>
            <pc:docMk/>
            <pc:sldMk cId="3939040407" sldId="7794"/>
            <ac:picMk id="21" creationId="{98D85150-D654-A183-4202-1C8118F3CE85}"/>
          </ac:picMkLst>
        </pc:picChg>
        <pc:picChg chg="add del">
          <ac:chgData name="Tatiana Cucu (RIC)" userId="5544bb61-7961-4c88-a226-85c72e6b9944" providerId="ADAL" clId="{BC26FC0B-028E-402B-85D7-7AB6FC34EA16}" dt="2026-01-30T11:13:35.625" v="8371" actId="21"/>
          <ac:picMkLst>
            <pc:docMk/>
            <pc:sldMk cId="3939040407" sldId="7794"/>
            <ac:picMk id="22" creationId="{BC2B567F-4FA4-9FB5-4D5E-235FD1468AC3}"/>
          </ac:picMkLst>
        </pc:picChg>
        <pc:picChg chg="add del">
          <ac:chgData name="Tatiana Cucu (RIC)" userId="5544bb61-7961-4c88-a226-85c72e6b9944" providerId="ADAL" clId="{BC26FC0B-028E-402B-85D7-7AB6FC34EA16}" dt="2026-01-30T11:13:35.625" v="8371" actId="21"/>
          <ac:picMkLst>
            <pc:docMk/>
            <pc:sldMk cId="3939040407" sldId="7794"/>
            <ac:picMk id="26" creationId="{D44B4E86-A0A9-FDE0-9984-1272900075B2}"/>
          </ac:picMkLst>
        </pc:picChg>
      </pc:sldChg>
      <pc:sldChg chg="modSp add mod">
        <pc:chgData name="Tatiana Cucu (RIC)" userId="5544bb61-7961-4c88-a226-85c72e6b9944" providerId="ADAL" clId="{BC26FC0B-028E-402B-85D7-7AB6FC34EA16}" dt="2026-01-23T15:23:04.554" v="7871" actId="403"/>
        <pc:sldMkLst>
          <pc:docMk/>
          <pc:sldMk cId="1774501269" sldId="7796"/>
        </pc:sldMkLst>
        <pc:spChg chg="mod">
          <ac:chgData name="Tatiana Cucu (RIC)" userId="5544bb61-7961-4c88-a226-85c72e6b9944" providerId="ADAL" clId="{BC26FC0B-028E-402B-85D7-7AB6FC34EA16}" dt="2026-01-23T15:23:04.554" v="7871" actId="403"/>
          <ac:spMkLst>
            <pc:docMk/>
            <pc:sldMk cId="1774501269" sldId="7796"/>
            <ac:spMk id="2" creationId="{D54C02CF-259A-E2FD-EF2F-F8EC455BC2D7}"/>
          </ac:spMkLst>
        </pc:spChg>
        <pc:picChg chg="mod">
          <ac:chgData name="Tatiana Cucu (RIC)" userId="5544bb61-7961-4c88-a226-85c72e6b9944" providerId="ADAL" clId="{BC26FC0B-028E-402B-85D7-7AB6FC34EA16}" dt="2026-01-21T08:38:26.598" v="6108" actId="1076"/>
          <ac:picMkLst>
            <pc:docMk/>
            <pc:sldMk cId="1774501269" sldId="7796"/>
            <ac:picMk id="19" creationId="{DFA9A639-9233-54D5-085C-7BECECBC548F}"/>
          </ac:picMkLst>
        </pc:picChg>
        <pc:picChg chg="mod">
          <ac:chgData name="Tatiana Cucu (RIC)" userId="5544bb61-7961-4c88-a226-85c72e6b9944" providerId="ADAL" clId="{BC26FC0B-028E-402B-85D7-7AB6FC34EA16}" dt="2026-01-21T08:38:26.598" v="6108" actId="1076"/>
          <ac:picMkLst>
            <pc:docMk/>
            <pc:sldMk cId="1774501269" sldId="7796"/>
            <ac:picMk id="33" creationId="{6505A125-1DB3-5B83-5844-CE070CAAD51B}"/>
          </ac:picMkLst>
        </pc:picChg>
      </pc:sldChg>
      <pc:sldChg chg="addSp delSp modSp new mod chgLayout">
        <pc:chgData name="Tatiana Cucu (RIC)" userId="5544bb61-7961-4c88-a226-85c72e6b9944" providerId="ADAL" clId="{BC26FC0B-028E-402B-85D7-7AB6FC34EA16}" dt="2026-01-14T10:27:52.962" v="3810" actId="1076"/>
        <pc:sldMkLst>
          <pc:docMk/>
          <pc:sldMk cId="2063468473" sldId="7798"/>
        </pc:sldMkLst>
        <pc:spChg chg="mod ord">
          <ac:chgData name="Tatiana Cucu (RIC)" userId="5544bb61-7961-4c88-a226-85c72e6b9944" providerId="ADAL" clId="{BC26FC0B-028E-402B-85D7-7AB6FC34EA16}" dt="2026-01-14T10:21:06.846" v="3529" actId="700"/>
          <ac:spMkLst>
            <pc:docMk/>
            <pc:sldMk cId="2063468473" sldId="7798"/>
            <ac:spMk id="3" creationId="{95388DE1-D270-7F63-672E-68D5D0DC9EC5}"/>
          </ac:spMkLst>
        </pc:spChg>
        <pc:spChg chg="add mod ord">
          <ac:chgData name="Tatiana Cucu (RIC)" userId="5544bb61-7961-4c88-a226-85c72e6b9944" providerId="ADAL" clId="{BC26FC0B-028E-402B-85D7-7AB6FC34EA16}" dt="2026-01-14T10:21:23.652" v="3576" actId="404"/>
          <ac:spMkLst>
            <pc:docMk/>
            <pc:sldMk cId="2063468473" sldId="7798"/>
            <ac:spMk id="5" creationId="{B6281039-6654-1642-262C-F6457E2CCFE2}"/>
          </ac:spMkLst>
        </pc:spChg>
        <pc:spChg chg="add mod">
          <ac:chgData name="Tatiana Cucu (RIC)" userId="5544bb61-7961-4c88-a226-85c72e6b9944" providerId="ADAL" clId="{BC26FC0B-028E-402B-85D7-7AB6FC34EA16}" dt="2026-01-14T10:27:37.989" v="3807" actId="1036"/>
          <ac:spMkLst>
            <pc:docMk/>
            <pc:sldMk cId="2063468473" sldId="7798"/>
            <ac:spMk id="7" creationId="{FDA61572-9BCF-FA44-8773-9A1026FECC13}"/>
          </ac:spMkLst>
        </pc:spChg>
        <pc:spChg chg="add mod">
          <ac:chgData name="Tatiana Cucu (RIC)" userId="5544bb61-7961-4c88-a226-85c72e6b9944" providerId="ADAL" clId="{BC26FC0B-028E-402B-85D7-7AB6FC34EA16}" dt="2026-01-14T10:25:07.222" v="3728" actId="1076"/>
          <ac:spMkLst>
            <pc:docMk/>
            <pc:sldMk cId="2063468473" sldId="7798"/>
            <ac:spMk id="9" creationId="{FFF6DC45-F923-4258-2CF7-67E8CC2F71BA}"/>
          </ac:spMkLst>
        </pc:spChg>
        <pc:spChg chg="add mod">
          <ac:chgData name="Tatiana Cucu (RIC)" userId="5544bb61-7961-4c88-a226-85c72e6b9944" providerId="ADAL" clId="{BC26FC0B-028E-402B-85D7-7AB6FC34EA16}" dt="2026-01-14T10:25:21.885" v="3731" actId="13822"/>
          <ac:spMkLst>
            <pc:docMk/>
            <pc:sldMk cId="2063468473" sldId="7798"/>
            <ac:spMk id="10" creationId="{540EBFF6-B2C2-5044-A0B7-7DADE4D173DE}"/>
          </ac:spMkLst>
        </pc:spChg>
        <pc:spChg chg="add mod">
          <ac:chgData name="Tatiana Cucu (RIC)" userId="5544bb61-7961-4c88-a226-85c72e6b9944" providerId="ADAL" clId="{BC26FC0B-028E-402B-85D7-7AB6FC34EA16}" dt="2026-01-14T10:25:51.614" v="3768" actId="122"/>
          <ac:spMkLst>
            <pc:docMk/>
            <pc:sldMk cId="2063468473" sldId="7798"/>
            <ac:spMk id="11" creationId="{A5B938F2-D123-DA4E-3300-A29F57B682E6}"/>
          </ac:spMkLst>
        </pc:spChg>
        <pc:spChg chg="add mod">
          <ac:chgData name="Tatiana Cucu (RIC)" userId="5544bb61-7961-4c88-a226-85c72e6b9944" providerId="ADAL" clId="{BC26FC0B-028E-402B-85D7-7AB6FC34EA16}" dt="2026-01-14T10:27:52.962" v="3810" actId="1076"/>
          <ac:spMkLst>
            <pc:docMk/>
            <pc:sldMk cId="2063468473" sldId="7798"/>
            <ac:spMk id="13" creationId="{849F4BFC-F491-6F8B-E9A5-7B5C184ABD22}"/>
          </ac:spMkLst>
        </pc:spChg>
        <pc:picChg chg="mod">
          <ac:chgData name="Tatiana Cucu (RIC)" userId="5544bb61-7961-4c88-a226-85c72e6b9944" providerId="ADAL" clId="{BC26FC0B-028E-402B-85D7-7AB6FC34EA16}" dt="2026-01-14T10:27:42.579" v="3809" actId="14100"/>
          <ac:picMkLst>
            <pc:docMk/>
            <pc:sldMk cId="2063468473" sldId="7798"/>
            <ac:picMk id="4" creationId="{7042FB95-B1BC-751F-572D-B83C423D42E6}"/>
          </ac:picMkLst>
        </pc:picChg>
        <pc:picChg chg="add mod modCrop">
          <ac:chgData name="Tatiana Cucu (RIC)" userId="5544bb61-7961-4c88-a226-85c72e6b9944" providerId="ADAL" clId="{BC26FC0B-028E-402B-85D7-7AB6FC34EA16}" dt="2026-01-14T10:27:37.989" v="3807" actId="1036"/>
          <ac:picMkLst>
            <pc:docMk/>
            <pc:sldMk cId="2063468473" sldId="7798"/>
            <ac:picMk id="6" creationId="{62133FA3-D292-3B13-6CE7-EFB4584B3A28}"/>
          </ac:picMkLst>
        </pc:picChg>
        <pc:picChg chg="add mod">
          <ac:chgData name="Tatiana Cucu (RIC)" userId="5544bb61-7961-4c88-a226-85c72e6b9944" providerId="ADAL" clId="{BC26FC0B-028E-402B-85D7-7AB6FC34EA16}" dt="2026-01-14T10:24:07.173" v="3617" actId="1076"/>
          <ac:picMkLst>
            <pc:docMk/>
            <pc:sldMk cId="2063468473" sldId="7798"/>
            <ac:picMk id="8" creationId="{A0DC3095-5F10-AFAF-1CD4-119C2280996E}"/>
          </ac:picMkLst>
        </pc:picChg>
      </pc:sldChg>
      <pc:sldChg chg="addSp modSp new mod modCm">
        <pc:chgData name="Tatiana Cucu (RIC)" userId="5544bb61-7961-4c88-a226-85c72e6b9944" providerId="ADAL" clId="{BC26FC0B-028E-402B-85D7-7AB6FC34EA16}" dt="2026-01-30T10:48:42.226" v="8336" actId="207"/>
        <pc:sldMkLst>
          <pc:docMk/>
          <pc:sldMk cId="841725624" sldId="7799"/>
        </pc:sldMkLst>
        <pc:spChg chg="mod">
          <ac:chgData name="Tatiana Cucu (RIC)" userId="5544bb61-7961-4c88-a226-85c72e6b9944" providerId="ADAL" clId="{BC26FC0B-028E-402B-85D7-7AB6FC34EA16}" dt="2026-01-30T10:48:42.226" v="8336" actId="207"/>
          <ac:spMkLst>
            <pc:docMk/>
            <pc:sldMk cId="841725624" sldId="7799"/>
            <ac:spMk id="2" creationId="{51FF6A80-7D29-5CF4-FB67-EC084CC3D820}"/>
          </ac:spMkLst>
        </pc:spChg>
        <pc:spChg chg="mod">
          <ac:chgData name="Tatiana Cucu (RIC)" userId="5544bb61-7961-4c88-a226-85c72e6b9944" providerId="ADAL" clId="{BC26FC0B-028E-402B-85D7-7AB6FC34EA16}" dt="2026-01-14T11:10:33.941" v="3851" actId="20577"/>
          <ac:spMkLst>
            <pc:docMk/>
            <pc:sldMk cId="841725624" sldId="7799"/>
            <ac:spMk id="3" creationId="{97E4EB00-85FD-FF39-59F9-2E3F6AB428B2}"/>
          </ac:spMkLst>
        </pc:spChg>
        <pc:picChg chg="add mod">
          <ac:chgData name="Tatiana Cucu (RIC)" userId="5544bb61-7961-4c88-a226-85c72e6b9944" providerId="ADAL" clId="{BC26FC0B-028E-402B-85D7-7AB6FC34EA16}" dt="2026-01-28T11:11:13.833" v="8147" actId="1076"/>
          <ac:picMkLst>
            <pc:docMk/>
            <pc:sldMk cId="841725624" sldId="7799"/>
            <ac:picMk id="1026" creationId="{BB3BF6B7-9BB0-F0E6-2B2E-C4515AB406E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atiana Cucu (RIC)" userId="5544bb61-7961-4c88-a226-85c72e6b9944" providerId="ADAL" clId="{BC26FC0B-028E-402B-85D7-7AB6FC34EA16}" dt="2026-01-28T11:11:16.884" v="8150" actId="6549"/>
              <pc2:cmMkLst xmlns:pc2="http://schemas.microsoft.com/office/powerpoint/2019/9/main/command">
                <pc:docMk/>
                <pc:sldMk cId="841725624" sldId="7799"/>
                <pc2:cmMk id="{09D61473-49B2-456F-9109-69AF792854CA}"/>
              </pc2:cmMkLst>
            </pc226:cmChg>
          </p:ext>
        </pc:extLst>
      </pc:sldChg>
      <pc:sldChg chg="addSp modSp add mod">
        <pc:chgData name="Tatiana Cucu (RIC)" userId="5544bb61-7961-4c88-a226-85c72e6b9944" providerId="ADAL" clId="{BC26FC0B-028E-402B-85D7-7AB6FC34EA16}" dt="2026-01-21T13:44:47.347" v="7298" actId="1076"/>
        <pc:sldMkLst>
          <pc:docMk/>
          <pc:sldMk cId="1734808039" sldId="7800"/>
        </pc:sldMkLst>
        <pc:spChg chg="mod">
          <ac:chgData name="Tatiana Cucu (RIC)" userId="5544bb61-7961-4c88-a226-85c72e6b9944" providerId="ADAL" clId="{BC26FC0B-028E-402B-85D7-7AB6FC34EA16}" dt="2026-01-21T13:44:34.046" v="7273" actId="404"/>
          <ac:spMkLst>
            <pc:docMk/>
            <pc:sldMk cId="1734808039" sldId="7800"/>
            <ac:spMk id="2" creationId="{F7ABFC1F-A0B9-3D8E-BDB2-BE455924C034}"/>
          </ac:spMkLst>
        </pc:spChg>
        <pc:spChg chg="mod">
          <ac:chgData name="Tatiana Cucu (RIC)" userId="5544bb61-7961-4c88-a226-85c72e6b9944" providerId="ADAL" clId="{BC26FC0B-028E-402B-85D7-7AB6FC34EA16}" dt="2026-01-21T13:33:48.668" v="7076" actId="20577"/>
          <ac:spMkLst>
            <pc:docMk/>
            <pc:sldMk cId="1734808039" sldId="7800"/>
            <ac:spMk id="3" creationId="{45C42253-5581-CA7B-C32A-30AFBB6EC171}"/>
          </ac:spMkLst>
        </pc:spChg>
        <pc:picChg chg="add mod modCrop">
          <ac:chgData name="Tatiana Cucu (RIC)" userId="5544bb61-7961-4c88-a226-85c72e6b9944" providerId="ADAL" clId="{BC26FC0B-028E-402B-85D7-7AB6FC34EA16}" dt="2026-01-21T13:44:47.347" v="7298" actId="1076"/>
          <ac:picMkLst>
            <pc:docMk/>
            <pc:sldMk cId="1734808039" sldId="7800"/>
            <ac:picMk id="5" creationId="{0655A6BF-717E-D427-5205-60AF4332E4B5}"/>
          </ac:picMkLst>
        </pc:picChg>
        <pc:picChg chg="add mod modCrop">
          <ac:chgData name="Tatiana Cucu (RIC)" userId="5544bb61-7961-4c88-a226-85c72e6b9944" providerId="ADAL" clId="{BC26FC0B-028E-402B-85D7-7AB6FC34EA16}" dt="2026-01-21T13:44:41.780" v="7296" actId="1036"/>
          <ac:picMkLst>
            <pc:docMk/>
            <pc:sldMk cId="1734808039" sldId="7800"/>
            <ac:picMk id="7" creationId="{79BBE241-846B-FF96-ED86-51AAA52994FF}"/>
          </ac:picMkLst>
        </pc:picChg>
      </pc:sldChg>
      <pc:sldChg chg="addSp modSp add mod">
        <pc:chgData name="Tatiana Cucu (RIC)" userId="5544bb61-7961-4c88-a226-85c72e6b9944" providerId="ADAL" clId="{BC26FC0B-028E-402B-85D7-7AB6FC34EA16}" dt="2026-01-30T10:38:02.404" v="8334" actId="1076"/>
        <pc:sldMkLst>
          <pc:docMk/>
          <pc:sldMk cId="737480229" sldId="7801"/>
        </pc:sldMkLst>
        <pc:spChg chg="mod">
          <ac:chgData name="Tatiana Cucu (RIC)" userId="5544bb61-7961-4c88-a226-85c72e6b9944" providerId="ADAL" clId="{BC26FC0B-028E-402B-85D7-7AB6FC34EA16}" dt="2026-01-21T13:29:13.434" v="7046" actId="207"/>
          <ac:spMkLst>
            <pc:docMk/>
            <pc:sldMk cId="737480229" sldId="7801"/>
            <ac:spMk id="2" creationId="{4DE45090-7970-30CE-56B7-DAFCC843F795}"/>
          </ac:spMkLst>
        </pc:spChg>
        <pc:spChg chg="mod">
          <ac:chgData name="Tatiana Cucu (RIC)" userId="5544bb61-7961-4c88-a226-85c72e6b9944" providerId="ADAL" clId="{BC26FC0B-028E-402B-85D7-7AB6FC34EA16}" dt="2026-01-21T07:12:01.792" v="5364" actId="13926"/>
          <ac:spMkLst>
            <pc:docMk/>
            <pc:sldMk cId="737480229" sldId="7801"/>
            <ac:spMk id="3" creationId="{B91CF633-3BEC-40DB-4B8B-B87CE66197A6}"/>
          </ac:spMkLst>
        </pc:spChg>
        <pc:spChg chg="add mod">
          <ac:chgData name="Tatiana Cucu (RIC)" userId="5544bb61-7961-4c88-a226-85c72e6b9944" providerId="ADAL" clId="{BC26FC0B-028E-402B-85D7-7AB6FC34EA16}" dt="2026-01-21T13:28:58.980" v="7044" actId="1036"/>
          <ac:spMkLst>
            <pc:docMk/>
            <pc:sldMk cId="737480229" sldId="7801"/>
            <ac:spMk id="6" creationId="{8D841A60-3ACE-6503-77B9-DEF5C291D365}"/>
          </ac:spMkLst>
        </pc:spChg>
        <pc:spChg chg="add mod">
          <ac:chgData name="Tatiana Cucu (RIC)" userId="5544bb61-7961-4c88-a226-85c72e6b9944" providerId="ADAL" clId="{BC26FC0B-028E-402B-85D7-7AB6FC34EA16}" dt="2026-01-21T13:28:58.980" v="7044" actId="1036"/>
          <ac:spMkLst>
            <pc:docMk/>
            <pc:sldMk cId="737480229" sldId="7801"/>
            <ac:spMk id="7" creationId="{D7B957C9-3508-6C81-CFD4-98B785440AF1}"/>
          </ac:spMkLst>
        </pc:spChg>
        <pc:spChg chg="add mod">
          <ac:chgData name="Tatiana Cucu (RIC)" userId="5544bb61-7961-4c88-a226-85c72e6b9944" providerId="ADAL" clId="{BC26FC0B-028E-402B-85D7-7AB6FC34EA16}" dt="2026-01-21T13:28:58.980" v="7044" actId="1036"/>
          <ac:spMkLst>
            <pc:docMk/>
            <pc:sldMk cId="737480229" sldId="7801"/>
            <ac:spMk id="8" creationId="{56E8F2D9-8EE6-27B0-E250-A0FD04F1240D}"/>
          </ac:spMkLst>
        </pc:spChg>
        <pc:spChg chg="add mod">
          <ac:chgData name="Tatiana Cucu (RIC)" userId="5544bb61-7961-4c88-a226-85c72e6b9944" providerId="ADAL" clId="{BC26FC0B-028E-402B-85D7-7AB6FC34EA16}" dt="2026-01-21T13:28:58.980" v="7044" actId="1036"/>
          <ac:spMkLst>
            <pc:docMk/>
            <pc:sldMk cId="737480229" sldId="7801"/>
            <ac:spMk id="9" creationId="{4EA5148B-2D66-BD8B-8FB6-0E925ACF0FB4}"/>
          </ac:spMkLst>
        </pc:spChg>
        <pc:spChg chg="add mod">
          <ac:chgData name="Tatiana Cucu (RIC)" userId="5544bb61-7961-4c88-a226-85c72e6b9944" providerId="ADAL" clId="{BC26FC0B-028E-402B-85D7-7AB6FC34EA16}" dt="2026-01-21T13:28:58.980" v="7044" actId="1036"/>
          <ac:spMkLst>
            <pc:docMk/>
            <pc:sldMk cId="737480229" sldId="7801"/>
            <ac:spMk id="17" creationId="{714D0BB3-F32F-9AD4-EF2A-3831084D0A26}"/>
          </ac:spMkLst>
        </pc:spChg>
        <pc:spChg chg="add mod">
          <ac:chgData name="Tatiana Cucu (RIC)" userId="5544bb61-7961-4c88-a226-85c72e6b9944" providerId="ADAL" clId="{BC26FC0B-028E-402B-85D7-7AB6FC34EA16}" dt="2026-01-30T10:38:02.404" v="8334" actId="1076"/>
          <ac:spMkLst>
            <pc:docMk/>
            <pc:sldMk cId="737480229" sldId="7801"/>
            <ac:spMk id="18" creationId="{5DA696DB-851A-B9E2-5DD1-07D0E8AEEF6C}"/>
          </ac:spMkLst>
        </pc:spChg>
        <pc:spChg chg="add mod">
          <ac:chgData name="Tatiana Cucu (RIC)" userId="5544bb61-7961-4c88-a226-85c72e6b9944" providerId="ADAL" clId="{BC26FC0B-028E-402B-85D7-7AB6FC34EA16}" dt="2026-01-21T13:28:58.980" v="7044" actId="1036"/>
          <ac:spMkLst>
            <pc:docMk/>
            <pc:sldMk cId="737480229" sldId="7801"/>
            <ac:spMk id="19" creationId="{BA13680C-478D-3781-066B-201AAAAE8CD1}"/>
          </ac:spMkLst>
        </pc:spChg>
        <pc:spChg chg="add mod">
          <ac:chgData name="Tatiana Cucu (RIC)" userId="5544bb61-7961-4c88-a226-85c72e6b9944" providerId="ADAL" clId="{BC26FC0B-028E-402B-85D7-7AB6FC34EA16}" dt="2026-01-21T13:28:58.980" v="7044" actId="1036"/>
          <ac:spMkLst>
            <pc:docMk/>
            <pc:sldMk cId="737480229" sldId="7801"/>
            <ac:spMk id="20" creationId="{72E0803A-1743-C9B8-D0B7-0A6EAA2CA3E6}"/>
          </ac:spMkLst>
        </pc:spChg>
        <pc:picChg chg="add mod">
          <ac:chgData name="Tatiana Cucu (RIC)" userId="5544bb61-7961-4c88-a226-85c72e6b9944" providerId="ADAL" clId="{BC26FC0B-028E-402B-85D7-7AB6FC34EA16}" dt="2026-01-21T13:28:58.980" v="7044" actId="1036"/>
          <ac:picMkLst>
            <pc:docMk/>
            <pc:sldMk cId="737480229" sldId="7801"/>
            <ac:picMk id="4" creationId="{17133FAE-5687-142B-7930-0E2000227F02}"/>
          </ac:picMkLst>
        </pc:picChg>
        <pc:picChg chg="add mod">
          <ac:chgData name="Tatiana Cucu (RIC)" userId="5544bb61-7961-4c88-a226-85c72e6b9944" providerId="ADAL" clId="{BC26FC0B-028E-402B-85D7-7AB6FC34EA16}" dt="2026-01-21T13:28:58.980" v="7044" actId="1036"/>
          <ac:picMkLst>
            <pc:docMk/>
            <pc:sldMk cId="737480229" sldId="7801"/>
            <ac:picMk id="5" creationId="{3EFC10B3-360E-C818-85E2-55E93BE3ECFD}"/>
          </ac:picMkLst>
        </pc:picChg>
        <pc:picChg chg="mod modCrop">
          <ac:chgData name="Tatiana Cucu (RIC)" userId="5544bb61-7961-4c88-a226-85c72e6b9944" providerId="ADAL" clId="{BC26FC0B-028E-402B-85D7-7AB6FC34EA16}" dt="2026-01-21T13:27:10.316" v="6970" actId="1076"/>
          <ac:picMkLst>
            <pc:docMk/>
            <pc:sldMk cId="737480229" sldId="7801"/>
            <ac:picMk id="16" creationId="{5FC525F4-3004-3A44-05F9-4C0F3B4A6F15}"/>
          </ac:picMkLst>
        </pc:picChg>
      </pc:sldChg>
      <pc:sldChg chg="addSp delSp modSp new mod ord">
        <pc:chgData name="Tatiana Cucu (RIC)" userId="5544bb61-7961-4c88-a226-85c72e6b9944" providerId="ADAL" clId="{BC26FC0B-028E-402B-85D7-7AB6FC34EA16}" dt="2026-01-21T13:22:25.048" v="6919" actId="12"/>
        <pc:sldMkLst>
          <pc:docMk/>
          <pc:sldMk cId="2263512055" sldId="7802"/>
        </pc:sldMkLst>
        <pc:spChg chg="mod">
          <ac:chgData name="Tatiana Cucu (RIC)" userId="5544bb61-7961-4c88-a226-85c72e6b9944" providerId="ADAL" clId="{BC26FC0B-028E-402B-85D7-7AB6FC34EA16}" dt="2026-01-21T08:13:08.502" v="6050" actId="20577"/>
          <ac:spMkLst>
            <pc:docMk/>
            <pc:sldMk cId="2263512055" sldId="7802"/>
            <ac:spMk id="2" creationId="{D221EF6D-B8B5-A8C9-B0BB-E559206338A5}"/>
          </ac:spMkLst>
        </pc:spChg>
        <pc:spChg chg="mod">
          <ac:chgData name="Tatiana Cucu (RIC)" userId="5544bb61-7961-4c88-a226-85c72e6b9944" providerId="ADAL" clId="{BC26FC0B-028E-402B-85D7-7AB6FC34EA16}" dt="2026-01-21T07:22:41.795" v="5551" actId="20577"/>
          <ac:spMkLst>
            <pc:docMk/>
            <pc:sldMk cId="2263512055" sldId="7802"/>
            <ac:spMk id="3" creationId="{F6EB84D6-E0A3-B98B-AC9F-9412815C175B}"/>
          </ac:spMkLst>
        </pc:spChg>
        <pc:spChg chg="add mod">
          <ac:chgData name="Tatiana Cucu (RIC)" userId="5544bb61-7961-4c88-a226-85c72e6b9944" providerId="ADAL" clId="{BC26FC0B-028E-402B-85D7-7AB6FC34EA16}" dt="2026-01-21T13:22:25.048" v="6919" actId="12"/>
          <ac:spMkLst>
            <pc:docMk/>
            <pc:sldMk cId="2263512055" sldId="7802"/>
            <ac:spMk id="5" creationId="{09B08AF5-97E9-0BF0-39F5-F48DB93160BE}"/>
          </ac:spMkLst>
        </pc:spChg>
        <pc:picChg chg="mod">
          <ac:chgData name="Tatiana Cucu (RIC)" userId="5544bb61-7961-4c88-a226-85c72e6b9944" providerId="ADAL" clId="{BC26FC0B-028E-402B-85D7-7AB6FC34EA16}" dt="2026-01-21T07:30:17.887" v="5999" actId="1076"/>
          <ac:picMkLst>
            <pc:docMk/>
            <pc:sldMk cId="2263512055" sldId="7802"/>
            <ac:picMk id="4" creationId="{1D69DB52-BCEA-F4F0-7796-79DE783A2F2D}"/>
          </ac:picMkLst>
        </pc:picChg>
        <pc:picChg chg="mod">
          <ac:chgData name="Tatiana Cucu (RIC)" userId="5544bb61-7961-4c88-a226-85c72e6b9944" providerId="ADAL" clId="{BC26FC0B-028E-402B-85D7-7AB6FC34EA16}" dt="2026-01-21T07:31:38.455" v="6024" actId="1076"/>
          <ac:picMkLst>
            <pc:docMk/>
            <pc:sldMk cId="2263512055" sldId="7802"/>
            <ac:picMk id="6" creationId="{C6DABCE1-C003-5DCE-206A-35E205F07F3F}"/>
          </ac:picMkLst>
        </pc:picChg>
      </pc:sldChg>
      <pc:sldChg chg="addSp delSp modSp new mod delAnim modAnim chgLayout">
        <pc:chgData name="Tatiana Cucu (RIC)" userId="5544bb61-7961-4c88-a226-85c72e6b9944" providerId="ADAL" clId="{BC26FC0B-028E-402B-85D7-7AB6FC34EA16}" dt="2026-01-30T11:17:37.341" v="8381" actId="478"/>
        <pc:sldMkLst>
          <pc:docMk/>
          <pc:sldMk cId="3384482584" sldId="7804"/>
        </pc:sldMkLst>
        <pc:spChg chg="add mod ord">
          <ac:chgData name="Tatiana Cucu (RIC)" userId="5544bb61-7961-4c88-a226-85c72e6b9944" providerId="ADAL" clId="{BC26FC0B-028E-402B-85D7-7AB6FC34EA16}" dt="2026-01-21T09:07:55.479" v="6420" actId="1037"/>
          <ac:spMkLst>
            <pc:docMk/>
            <pc:sldMk cId="3384482584" sldId="7804"/>
            <ac:spMk id="10" creationId="{1ED182F4-84B0-46A1-1B31-7E4B7F908CD8}"/>
          </ac:spMkLst>
        </pc:spChg>
        <pc:spChg chg="add mod ord">
          <ac:chgData name="Tatiana Cucu (RIC)" userId="5544bb61-7961-4c88-a226-85c72e6b9944" providerId="ADAL" clId="{BC26FC0B-028E-402B-85D7-7AB6FC34EA16}" dt="2026-01-27T15:47:02.298" v="7993" actId="20577"/>
          <ac:spMkLst>
            <pc:docMk/>
            <pc:sldMk cId="3384482584" sldId="7804"/>
            <ac:spMk id="34" creationId="{2B7B70DB-8811-CEBC-D5D4-62B0CB9F336F}"/>
          </ac:spMkLst>
        </pc:spChg>
        <pc:picChg chg="add mod">
          <ac:chgData name="Tatiana Cucu (RIC)" userId="5544bb61-7961-4c88-a226-85c72e6b9944" providerId="ADAL" clId="{BC26FC0B-028E-402B-85D7-7AB6FC34EA16}" dt="2026-01-21T08:46:31.267" v="6241" actId="1076"/>
          <ac:picMkLst>
            <pc:docMk/>
            <pc:sldMk cId="3384482584" sldId="7804"/>
            <ac:picMk id="6" creationId="{4B71A44B-7D57-F067-06F4-C0D9D530B214}"/>
          </ac:picMkLst>
        </pc:picChg>
        <pc:picChg chg="add mod">
          <ac:chgData name="Tatiana Cucu (RIC)" userId="5544bb61-7961-4c88-a226-85c72e6b9944" providerId="ADAL" clId="{BC26FC0B-028E-402B-85D7-7AB6FC34EA16}" dt="2026-01-21T09:08:02.579" v="6422" actId="1076"/>
          <ac:picMkLst>
            <pc:docMk/>
            <pc:sldMk cId="3384482584" sldId="7804"/>
            <ac:picMk id="9" creationId="{C1DB0939-887B-66DC-9AF6-338887730F50}"/>
          </ac:picMkLst>
        </pc:picChg>
        <pc:picChg chg="add mod">
          <ac:chgData name="Tatiana Cucu (RIC)" userId="5544bb61-7961-4c88-a226-85c72e6b9944" providerId="ADAL" clId="{BC26FC0B-028E-402B-85D7-7AB6FC34EA16}" dt="2026-01-21T09:08:04.189" v="6423" actId="1076"/>
          <ac:picMkLst>
            <pc:docMk/>
            <pc:sldMk cId="3384482584" sldId="7804"/>
            <ac:picMk id="12" creationId="{3C1C34D3-E756-A0D7-6190-E195863A43A6}"/>
          </ac:picMkLst>
        </pc:picChg>
        <pc:picChg chg="add mod">
          <ac:chgData name="Tatiana Cucu (RIC)" userId="5544bb61-7961-4c88-a226-85c72e6b9944" providerId="ADAL" clId="{BC26FC0B-028E-402B-85D7-7AB6FC34EA16}" dt="2026-01-21T09:08:05.861" v="6424" actId="1076"/>
          <ac:picMkLst>
            <pc:docMk/>
            <pc:sldMk cId="3384482584" sldId="7804"/>
            <ac:picMk id="14" creationId="{DC75662B-DA93-CD93-D12B-2E4B675BCCE7}"/>
          </ac:picMkLst>
        </pc:picChg>
        <pc:picChg chg="add mod">
          <ac:chgData name="Tatiana Cucu (RIC)" userId="5544bb61-7961-4c88-a226-85c72e6b9944" providerId="ADAL" clId="{BC26FC0B-028E-402B-85D7-7AB6FC34EA16}" dt="2026-01-21T09:08:07.396" v="6425" actId="1076"/>
          <ac:picMkLst>
            <pc:docMk/>
            <pc:sldMk cId="3384482584" sldId="7804"/>
            <ac:picMk id="16" creationId="{49AC52EF-9E42-180F-1AC6-66A0933BFA8F}"/>
          </ac:picMkLst>
        </pc:picChg>
        <pc:picChg chg="add mod">
          <ac:chgData name="Tatiana Cucu (RIC)" userId="5544bb61-7961-4c88-a226-85c72e6b9944" providerId="ADAL" clId="{BC26FC0B-028E-402B-85D7-7AB6FC34EA16}" dt="2026-01-21T09:08:12.716" v="6428" actId="1076"/>
          <ac:picMkLst>
            <pc:docMk/>
            <pc:sldMk cId="3384482584" sldId="7804"/>
            <ac:picMk id="18" creationId="{DBDBAB1B-6777-2758-54C7-3ED05E0B6236}"/>
          </ac:picMkLst>
        </pc:picChg>
        <pc:picChg chg="add mod">
          <ac:chgData name="Tatiana Cucu (RIC)" userId="5544bb61-7961-4c88-a226-85c72e6b9944" providerId="ADAL" clId="{BC26FC0B-028E-402B-85D7-7AB6FC34EA16}" dt="2026-01-21T09:14:21.983" v="6539" actId="1076"/>
          <ac:picMkLst>
            <pc:docMk/>
            <pc:sldMk cId="3384482584" sldId="7804"/>
            <ac:picMk id="20" creationId="{E78524A5-F94B-7772-2409-ED931BBDCFEB}"/>
          </ac:picMkLst>
        </pc:picChg>
        <pc:picChg chg="add mod">
          <ac:chgData name="Tatiana Cucu (RIC)" userId="5544bb61-7961-4c88-a226-85c72e6b9944" providerId="ADAL" clId="{BC26FC0B-028E-402B-85D7-7AB6FC34EA16}" dt="2026-01-21T09:08:09.095" v="6426" actId="1076"/>
          <ac:picMkLst>
            <pc:docMk/>
            <pc:sldMk cId="3384482584" sldId="7804"/>
            <ac:picMk id="22" creationId="{6FCE5F83-2987-8AE5-7B95-170D8B5C900B}"/>
          </ac:picMkLst>
        </pc:picChg>
        <pc:picChg chg="add mod">
          <ac:chgData name="Tatiana Cucu (RIC)" userId="5544bb61-7961-4c88-a226-85c72e6b9944" providerId="ADAL" clId="{BC26FC0B-028E-402B-85D7-7AB6FC34EA16}" dt="2026-01-21T09:13:22.300" v="6534" actId="1076"/>
          <ac:picMkLst>
            <pc:docMk/>
            <pc:sldMk cId="3384482584" sldId="7804"/>
            <ac:picMk id="24" creationId="{946123A5-0374-F15B-0664-C1CF37DC45BB}"/>
          </ac:picMkLst>
        </pc:picChg>
        <pc:picChg chg="add mod">
          <ac:chgData name="Tatiana Cucu (RIC)" userId="5544bb61-7961-4c88-a226-85c72e6b9944" providerId="ADAL" clId="{BC26FC0B-028E-402B-85D7-7AB6FC34EA16}" dt="2026-01-21T09:08:14.646" v="6429" actId="1076"/>
          <ac:picMkLst>
            <pc:docMk/>
            <pc:sldMk cId="3384482584" sldId="7804"/>
            <ac:picMk id="26" creationId="{21DEF3C6-DCFC-4FA1-E304-50A51EC7A9AF}"/>
          </ac:picMkLst>
        </pc:picChg>
        <pc:picChg chg="add mod">
          <ac:chgData name="Tatiana Cucu (RIC)" userId="5544bb61-7961-4c88-a226-85c72e6b9944" providerId="ADAL" clId="{BC26FC0B-028E-402B-85D7-7AB6FC34EA16}" dt="2026-01-21T09:08:16.445" v="6430" actId="1076"/>
          <ac:picMkLst>
            <pc:docMk/>
            <pc:sldMk cId="3384482584" sldId="7804"/>
            <ac:picMk id="28" creationId="{C660393D-3EEE-97BA-05BF-A6362FBB38D1}"/>
          </ac:picMkLst>
        </pc:picChg>
        <pc:picChg chg="add mod">
          <ac:chgData name="Tatiana Cucu (RIC)" userId="5544bb61-7961-4c88-a226-85c72e6b9944" providerId="ADAL" clId="{BC26FC0B-028E-402B-85D7-7AB6FC34EA16}" dt="2026-01-21T09:14:32.005" v="6541" actId="1076"/>
          <ac:picMkLst>
            <pc:docMk/>
            <pc:sldMk cId="3384482584" sldId="7804"/>
            <ac:picMk id="30" creationId="{49F04F46-E76C-2517-F239-47BA3C38D8BF}"/>
          </ac:picMkLst>
        </pc:picChg>
        <pc:picChg chg="add mod">
          <ac:chgData name="Tatiana Cucu (RIC)" userId="5544bb61-7961-4c88-a226-85c72e6b9944" providerId="ADAL" clId="{BC26FC0B-028E-402B-85D7-7AB6FC34EA16}" dt="2026-01-21T09:08:19.265" v="6431" actId="1076"/>
          <ac:picMkLst>
            <pc:docMk/>
            <pc:sldMk cId="3384482584" sldId="7804"/>
            <ac:picMk id="32" creationId="{09E99C8B-D579-4A24-B7E6-CF9E7A886935}"/>
          </ac:picMkLst>
        </pc:picChg>
        <pc:picChg chg="add del mod">
          <ac:chgData name="Tatiana Cucu (RIC)" userId="5544bb61-7961-4c88-a226-85c72e6b9944" providerId="ADAL" clId="{BC26FC0B-028E-402B-85D7-7AB6FC34EA16}" dt="2026-01-30T11:17:37.341" v="8381" actId="478"/>
          <ac:picMkLst>
            <pc:docMk/>
            <pc:sldMk cId="3384482584" sldId="7804"/>
            <ac:picMk id="38" creationId="{CA987695-E5C3-9507-662E-1481DA87D813}"/>
          </ac:picMkLst>
        </pc:picChg>
        <pc:picChg chg="add mod">
          <ac:chgData name="Tatiana Cucu (RIC)" userId="5544bb61-7961-4c88-a226-85c72e6b9944" providerId="ADAL" clId="{BC26FC0B-028E-402B-85D7-7AB6FC34EA16}" dt="2026-01-21T09:14:24.976" v="6540" actId="1076"/>
          <ac:picMkLst>
            <pc:docMk/>
            <pc:sldMk cId="3384482584" sldId="7804"/>
            <ac:picMk id="40" creationId="{D674B996-CBDC-7B38-EE80-4EC52BE7C6D4}"/>
          </ac:picMkLst>
        </pc:picChg>
      </pc:sldChg>
      <pc:sldChg chg="addSp delSp modSp new mod">
        <pc:chgData name="Tatiana Cucu (RIC)" userId="5544bb61-7961-4c88-a226-85c72e6b9944" providerId="ADAL" clId="{BC26FC0B-028E-402B-85D7-7AB6FC34EA16}" dt="2026-01-30T11:08:20.945" v="8351"/>
        <pc:sldMkLst>
          <pc:docMk/>
          <pc:sldMk cId="2207712560" sldId="7805"/>
        </pc:sldMkLst>
        <pc:spChg chg="mod">
          <ac:chgData name="Tatiana Cucu (RIC)" userId="5544bb61-7961-4c88-a226-85c72e6b9944" providerId="ADAL" clId="{BC26FC0B-028E-402B-85D7-7AB6FC34EA16}" dt="2026-01-30T10:49:22.673" v="8344" actId="6549"/>
          <ac:spMkLst>
            <pc:docMk/>
            <pc:sldMk cId="2207712560" sldId="7805"/>
            <ac:spMk id="2" creationId="{D74F6902-C0D4-BDD6-3DAD-70BD32648E0B}"/>
          </ac:spMkLst>
        </pc:spChg>
        <pc:spChg chg="mod">
          <ac:chgData name="Tatiana Cucu (RIC)" userId="5544bb61-7961-4c88-a226-85c72e6b9944" providerId="ADAL" clId="{BC26FC0B-028E-402B-85D7-7AB6FC34EA16}" dt="2026-01-30T10:32:23.773" v="8273" actId="113"/>
          <ac:spMkLst>
            <pc:docMk/>
            <pc:sldMk cId="2207712560" sldId="7805"/>
            <ac:spMk id="3" creationId="{1983BDF2-792D-6DAA-6BEC-AD32E131C80A}"/>
          </ac:spMkLst>
        </pc:spChg>
        <pc:picChg chg="add mod">
          <ac:chgData name="Tatiana Cucu (RIC)" userId="5544bb61-7961-4c88-a226-85c72e6b9944" providerId="ADAL" clId="{BC26FC0B-028E-402B-85D7-7AB6FC34EA16}" dt="2026-01-30T11:07:48.848" v="8347" actId="1076"/>
          <ac:picMkLst>
            <pc:docMk/>
            <pc:sldMk cId="2207712560" sldId="7805"/>
            <ac:picMk id="4" creationId="{DB298F9C-CB44-7ACF-390B-F988ABBBC3C3}"/>
          </ac:picMkLst>
        </pc:picChg>
        <pc:picChg chg="add mod">
          <ac:chgData name="Tatiana Cucu (RIC)" userId="5544bb61-7961-4c88-a226-85c72e6b9944" providerId="ADAL" clId="{BC26FC0B-028E-402B-85D7-7AB6FC34EA16}" dt="2026-01-30T11:08:20.945" v="8351"/>
          <ac:picMkLst>
            <pc:docMk/>
            <pc:sldMk cId="2207712560" sldId="7805"/>
            <ac:picMk id="5" creationId="{EBC9D6AA-6C3D-7302-211A-3F48ADFF0E12}"/>
          </ac:picMkLst>
        </pc:picChg>
        <pc:picChg chg="add mod">
          <ac:chgData name="Tatiana Cucu (RIC)" userId="5544bb61-7961-4c88-a226-85c72e6b9944" providerId="ADAL" clId="{BC26FC0B-028E-402B-85D7-7AB6FC34EA16}" dt="2026-01-30T11:07:29.737" v="8345"/>
          <ac:picMkLst>
            <pc:docMk/>
            <pc:sldMk cId="2207712560" sldId="7805"/>
            <ac:picMk id="6" creationId="{42D59B19-87E2-10EE-0261-46563100A3DA}"/>
          </ac:picMkLst>
        </pc:picChg>
        <pc:picChg chg="add del mod">
          <ac:chgData name="Tatiana Cucu (RIC)" userId="5544bb61-7961-4c88-a226-85c72e6b9944" providerId="ADAL" clId="{BC26FC0B-028E-402B-85D7-7AB6FC34EA16}" dt="2026-01-30T10:32:01.715" v="8271" actId="478"/>
          <ac:picMkLst>
            <pc:docMk/>
            <pc:sldMk cId="2207712560" sldId="7805"/>
            <ac:picMk id="1026" creationId="{9FB9FC68-ECD1-1A02-7BE3-79D3615EF011}"/>
          </ac:picMkLst>
        </pc:picChg>
        <pc:picChg chg="add del mod">
          <ac:chgData name="Tatiana Cucu (RIC)" userId="5544bb61-7961-4c88-a226-85c72e6b9944" providerId="ADAL" clId="{BC26FC0B-028E-402B-85D7-7AB6FC34EA16}" dt="2026-01-30T10:35:04.043" v="8329" actId="478"/>
          <ac:picMkLst>
            <pc:docMk/>
            <pc:sldMk cId="2207712560" sldId="7805"/>
            <ac:picMk id="1028" creationId="{F8ADDE79-9836-D25B-04ED-E334B2887665}"/>
          </ac:picMkLst>
        </pc:picChg>
      </pc:sldChg>
      <pc:sldChg chg="add">
        <pc:chgData name="Tatiana Cucu (RIC)" userId="5544bb61-7961-4c88-a226-85c72e6b9944" providerId="ADAL" clId="{BC26FC0B-028E-402B-85D7-7AB6FC34EA16}" dt="2026-01-30T10:21:49.348" v="8228" actId="2890"/>
        <pc:sldMkLst>
          <pc:docMk/>
          <pc:sldMk cId="378883601" sldId="7806"/>
        </pc:sldMkLst>
      </pc:sldChg>
      <pc:sldChg chg="add">
        <pc:chgData name="Tatiana Cucu (RIC)" userId="5544bb61-7961-4c88-a226-85c72e6b9944" providerId="ADAL" clId="{BC26FC0B-028E-402B-85D7-7AB6FC34EA16}" dt="2026-01-30T11:17:31.124" v="8379" actId="2890"/>
        <pc:sldMkLst>
          <pc:docMk/>
          <pc:sldMk cId="3336655991" sldId="7807"/>
        </pc:sldMkLst>
      </pc:sldChg>
    </pc:docChg>
  </pc:docChgLst>
  <pc:docChgLst>
    <pc:chgData name="Koen Sandra (RIC)" userId="6b715d37-0b95-4560-ac1e-23585445f1f4" providerId="ADAL" clId="{7B8180AC-8298-46C6-859D-1F451E01B138}"/>
    <pc:docChg chg="custSel modSld">
      <pc:chgData name="Koen Sandra (RIC)" userId="6b715d37-0b95-4560-ac1e-23585445f1f4" providerId="ADAL" clId="{7B8180AC-8298-46C6-859D-1F451E01B138}" dt="2026-01-27T16:16:44.768" v="196" actId="20577"/>
      <pc:docMkLst>
        <pc:docMk/>
      </pc:docMkLst>
      <pc:sldChg chg="modSp mod">
        <pc:chgData name="Koen Sandra (RIC)" userId="6b715d37-0b95-4560-ac1e-23585445f1f4" providerId="ADAL" clId="{7B8180AC-8298-46C6-859D-1F451E01B138}" dt="2026-01-27T07:55:06.289" v="177" actId="1076"/>
        <pc:sldMkLst>
          <pc:docMk/>
          <pc:sldMk cId="1013515248" sldId="7448"/>
        </pc:sldMkLst>
        <pc:spChg chg="mod">
          <ac:chgData name="Koen Sandra (RIC)" userId="6b715d37-0b95-4560-ac1e-23585445f1f4" providerId="ADAL" clId="{7B8180AC-8298-46C6-859D-1F451E01B138}" dt="2026-01-27T07:55:00.011" v="176" actId="20577"/>
          <ac:spMkLst>
            <pc:docMk/>
            <pc:sldMk cId="1013515248" sldId="7448"/>
            <ac:spMk id="4" creationId="{B8025E95-8F4C-369C-4A62-5B3F31532E46}"/>
          </ac:spMkLst>
        </pc:spChg>
      </pc:sldChg>
      <pc:sldChg chg="modSp mod modCm">
        <pc:chgData name="Koen Sandra (RIC)" userId="6b715d37-0b95-4560-ac1e-23585445f1f4" providerId="ADAL" clId="{7B8180AC-8298-46C6-859D-1F451E01B138}" dt="2026-01-27T16:16:44.768" v="196" actId="20577"/>
        <pc:sldMkLst>
          <pc:docMk/>
          <pc:sldMk cId="3460560446" sldId="7465"/>
        </pc:sldMkLst>
        <pc:spChg chg="mod">
          <ac:chgData name="Koen Sandra (RIC)" userId="6b715d37-0b95-4560-ac1e-23585445f1f4" providerId="ADAL" clId="{7B8180AC-8298-46C6-859D-1F451E01B138}" dt="2026-01-27T16:16:44.768" v="196" actId="20577"/>
          <ac:spMkLst>
            <pc:docMk/>
            <pc:sldMk cId="3460560446" sldId="7465"/>
            <ac:spMk id="5" creationId="{85506E94-A26F-2827-19BE-D2BC54F7A5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oen Sandra (RIC)" userId="6b715d37-0b95-4560-ac1e-23585445f1f4" providerId="ADAL" clId="{7B8180AC-8298-46C6-859D-1F451E01B138}" dt="2026-01-27T16:16:44.768" v="196" actId="20577"/>
              <pc2:cmMkLst xmlns:pc2="http://schemas.microsoft.com/office/powerpoint/2019/9/main/command">
                <pc:docMk/>
                <pc:sldMk cId="3460560446" sldId="7465"/>
                <pc2:cmMk id="{383B4202-EC00-4A52-86B2-BBF936A413E8}"/>
              </pc2:cmMkLst>
            </pc226:cmChg>
          </p:ext>
        </pc:extLst>
      </pc:sldChg>
      <pc:sldChg chg="modSp mod">
        <pc:chgData name="Koen Sandra (RIC)" userId="6b715d37-0b95-4560-ac1e-23585445f1f4" providerId="ADAL" clId="{7B8180AC-8298-46C6-859D-1F451E01B138}" dt="2026-01-27T14:54:17.341" v="187" actId="20577"/>
        <pc:sldMkLst>
          <pc:docMk/>
          <pc:sldMk cId="4232796364" sldId="7466"/>
        </pc:sldMkLst>
        <pc:spChg chg="mod">
          <ac:chgData name="Koen Sandra (RIC)" userId="6b715d37-0b95-4560-ac1e-23585445f1f4" providerId="ADAL" clId="{7B8180AC-8298-46C6-859D-1F451E01B138}" dt="2026-01-27T07:55:33.604" v="179" actId="20577"/>
          <ac:spMkLst>
            <pc:docMk/>
            <pc:sldMk cId="4232796364" sldId="7466"/>
            <ac:spMk id="9" creationId="{81AF7502-36F2-15A6-16CE-6D842979311C}"/>
          </ac:spMkLst>
        </pc:spChg>
        <pc:spChg chg="mod">
          <ac:chgData name="Koen Sandra (RIC)" userId="6b715d37-0b95-4560-ac1e-23585445f1f4" providerId="ADAL" clId="{7B8180AC-8298-46C6-859D-1F451E01B138}" dt="2026-01-27T14:54:17.341" v="187" actId="20577"/>
          <ac:spMkLst>
            <pc:docMk/>
            <pc:sldMk cId="4232796364" sldId="7466"/>
            <ac:spMk id="10" creationId="{C0732646-5A32-BF22-2DC7-FB0FC350F660}"/>
          </ac:spMkLst>
        </pc:spChg>
      </pc:sldChg>
      <pc:sldChg chg="modSp mod">
        <pc:chgData name="Koen Sandra (RIC)" userId="6b715d37-0b95-4560-ac1e-23585445f1f4" providerId="ADAL" clId="{7B8180AC-8298-46C6-859D-1F451E01B138}" dt="2026-01-27T15:51:42.493" v="190" actId="20577"/>
        <pc:sldMkLst>
          <pc:docMk/>
          <pc:sldMk cId="4063835796" sldId="7467"/>
        </pc:sldMkLst>
        <pc:spChg chg="mod">
          <ac:chgData name="Koen Sandra (RIC)" userId="6b715d37-0b95-4560-ac1e-23585445f1f4" providerId="ADAL" clId="{7B8180AC-8298-46C6-859D-1F451E01B138}" dt="2026-01-27T15:51:42.493" v="190" actId="20577"/>
          <ac:spMkLst>
            <pc:docMk/>
            <pc:sldMk cId="4063835796" sldId="7467"/>
            <ac:spMk id="2" creationId="{F58B2BB3-61B5-923C-7E8C-713BC732B0B7}"/>
          </ac:spMkLst>
        </pc:spChg>
      </pc:sldChg>
      <pc:sldChg chg="modSp mod">
        <pc:chgData name="Koen Sandra (RIC)" userId="6b715d37-0b95-4560-ac1e-23585445f1f4" providerId="ADAL" clId="{7B8180AC-8298-46C6-859D-1F451E01B138}" dt="2026-01-27T15:00:33.519" v="189" actId="113"/>
        <pc:sldMkLst>
          <pc:docMk/>
          <pc:sldMk cId="3487057188" sldId="7792"/>
        </pc:sldMkLst>
        <pc:spChg chg="mod">
          <ac:chgData name="Koen Sandra (RIC)" userId="6b715d37-0b95-4560-ac1e-23585445f1f4" providerId="ADAL" clId="{7B8180AC-8298-46C6-859D-1F451E01B138}" dt="2026-01-27T15:00:33.519" v="189" actId="113"/>
          <ac:spMkLst>
            <pc:docMk/>
            <pc:sldMk cId="3487057188" sldId="7792"/>
            <ac:spMk id="7" creationId="{6C07824A-6E9D-5C06-B432-75C6A55EB47A}"/>
          </ac:spMkLst>
        </pc:spChg>
      </pc:sldChg>
      <pc:sldChg chg="modSp mod">
        <pc:chgData name="Koen Sandra (RIC)" userId="6b715d37-0b95-4560-ac1e-23585445f1f4" providerId="ADAL" clId="{7B8180AC-8298-46C6-859D-1F451E01B138}" dt="2026-01-27T14:58:36.682" v="188" actId="20577"/>
        <pc:sldMkLst>
          <pc:docMk/>
          <pc:sldMk cId="737480229" sldId="7801"/>
        </pc:sldMkLst>
        <pc:spChg chg="mod">
          <ac:chgData name="Koen Sandra (RIC)" userId="6b715d37-0b95-4560-ac1e-23585445f1f4" providerId="ADAL" clId="{7B8180AC-8298-46C6-859D-1F451E01B138}" dt="2026-01-27T14:58:36.682" v="188" actId="20577"/>
          <ac:spMkLst>
            <pc:docMk/>
            <pc:sldMk cId="737480229" sldId="7801"/>
            <ac:spMk id="2" creationId="{4DE45090-7970-30CE-56B7-DAFCC843F79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98199E-02C4-481F-B056-CA61D37484B0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E5EA361-BA54-41FB-A24A-1AE7EFCBE7AA}">
      <dgm:prSet phldrT="[Text]" custT="1"/>
      <dgm:spPr/>
      <dgm:t>
        <a:bodyPr/>
        <a:lstStyle/>
        <a:p>
          <a:r>
            <a:rPr lang="en-US" sz="3600" dirty="0"/>
            <a:t>SBSE</a:t>
          </a:r>
          <a:endParaRPr lang="en-US" sz="4800" dirty="0"/>
        </a:p>
      </dgm:t>
    </dgm:pt>
    <dgm:pt modelId="{308F71B3-FCEF-4977-A57F-05A99D401445}" type="parTrans" cxnId="{49AE199A-4CAF-4712-8DCA-B978FAAB8C12}">
      <dgm:prSet/>
      <dgm:spPr/>
      <dgm:t>
        <a:bodyPr/>
        <a:lstStyle/>
        <a:p>
          <a:endParaRPr lang="en-US"/>
        </a:p>
      </dgm:t>
    </dgm:pt>
    <dgm:pt modelId="{5F244E5A-7D1C-4BCD-9B3D-9AFEBEBD4311}" type="sibTrans" cxnId="{49AE199A-4CAF-4712-8DCA-B978FAAB8C12}">
      <dgm:prSet/>
      <dgm:spPr/>
      <dgm:t>
        <a:bodyPr/>
        <a:lstStyle/>
        <a:p>
          <a:endParaRPr lang="en-US"/>
        </a:p>
      </dgm:t>
    </dgm:pt>
    <dgm:pt modelId="{965296F7-932A-45C2-99B8-3A89E53362DA}">
      <dgm:prSet phldrT="[Text]"/>
      <dgm:spPr/>
      <dgm:t>
        <a:bodyPr/>
        <a:lstStyle/>
        <a:p>
          <a:r>
            <a:rPr lang="en-US" dirty="0"/>
            <a:t>Twister: 24 µL PDMS</a:t>
          </a:r>
        </a:p>
      </dgm:t>
    </dgm:pt>
    <dgm:pt modelId="{F0C910B7-C018-493A-A845-35B07702E98B}" type="parTrans" cxnId="{9499320F-0775-4BF2-82E6-BD9D74A1F945}">
      <dgm:prSet/>
      <dgm:spPr/>
      <dgm:t>
        <a:bodyPr/>
        <a:lstStyle/>
        <a:p>
          <a:endParaRPr lang="en-US"/>
        </a:p>
      </dgm:t>
    </dgm:pt>
    <dgm:pt modelId="{077AF604-7E4F-4F88-9D50-9699A0F27A96}" type="sibTrans" cxnId="{9499320F-0775-4BF2-82E6-BD9D74A1F945}">
      <dgm:prSet/>
      <dgm:spPr/>
      <dgm:t>
        <a:bodyPr/>
        <a:lstStyle/>
        <a:p>
          <a:endParaRPr lang="en-US"/>
        </a:p>
      </dgm:t>
    </dgm:pt>
    <dgm:pt modelId="{C88FDE2E-992A-4973-8709-DAD6CA00CDFA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200" dirty="0"/>
            <a:t>SPME</a:t>
          </a:r>
        </a:p>
      </dgm:t>
    </dgm:pt>
    <dgm:pt modelId="{BA9BF24C-15B5-44A3-91CB-5D23D3B77D58}" type="parTrans" cxnId="{B8E8A175-CF09-43F6-B54F-621316B89A88}">
      <dgm:prSet/>
      <dgm:spPr/>
      <dgm:t>
        <a:bodyPr/>
        <a:lstStyle/>
        <a:p>
          <a:endParaRPr lang="en-US"/>
        </a:p>
      </dgm:t>
    </dgm:pt>
    <dgm:pt modelId="{03791345-1E9C-4ADE-89BF-F3CC69A31FB8}" type="sibTrans" cxnId="{B8E8A175-CF09-43F6-B54F-621316B89A88}">
      <dgm:prSet/>
      <dgm:spPr/>
      <dgm:t>
        <a:bodyPr/>
        <a:lstStyle/>
        <a:p>
          <a:endParaRPr lang="en-US"/>
        </a:p>
      </dgm:t>
    </dgm:pt>
    <dgm:pt modelId="{98EE8810-593A-4782-9321-665C2225B023}">
      <dgm:prSet phldrT="[Text]"/>
      <dgm:spPr>
        <a:solidFill>
          <a:schemeClr val="accent1">
            <a:alpha val="19000"/>
          </a:schemeClr>
        </a:solidFill>
      </dgm:spPr>
      <dgm:t>
        <a:bodyPr/>
        <a:lstStyle/>
        <a:p>
          <a:r>
            <a:rPr lang="en-US" dirty="0"/>
            <a:t>Fiber: 0.5 µL PDMS</a:t>
          </a:r>
        </a:p>
      </dgm:t>
    </dgm:pt>
    <dgm:pt modelId="{37BFB691-791E-47D9-BD05-6864A0AFBA97}" type="parTrans" cxnId="{A075106B-FE9F-418B-A5FB-E3ED0A208102}">
      <dgm:prSet/>
      <dgm:spPr/>
      <dgm:t>
        <a:bodyPr/>
        <a:lstStyle/>
        <a:p>
          <a:endParaRPr lang="en-US"/>
        </a:p>
      </dgm:t>
    </dgm:pt>
    <dgm:pt modelId="{DE7606B4-2CE9-4680-A079-25B0ABB5E8D0}" type="sibTrans" cxnId="{A075106B-FE9F-418B-A5FB-E3ED0A208102}">
      <dgm:prSet/>
      <dgm:spPr/>
      <dgm:t>
        <a:bodyPr/>
        <a:lstStyle/>
        <a:p>
          <a:endParaRPr lang="en-US"/>
        </a:p>
      </dgm:t>
    </dgm:pt>
    <dgm:pt modelId="{0C141544-B6D5-4F64-A685-5C8429A5D756}">
      <dgm:prSet phldrT="[Text]"/>
      <dgm:spPr>
        <a:solidFill>
          <a:schemeClr val="accent1">
            <a:alpha val="19000"/>
          </a:schemeClr>
        </a:solidFill>
      </dgm:spPr>
      <dgm:t>
        <a:bodyPr/>
        <a:lstStyle/>
        <a:p>
          <a:r>
            <a:rPr lang="en-US" dirty="0"/>
            <a:t>Phase ratio </a:t>
          </a:r>
          <a:r>
            <a: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β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20 000</a:t>
          </a:r>
          <a:endParaRPr lang="en-US" dirty="0"/>
        </a:p>
      </dgm:t>
    </dgm:pt>
    <dgm:pt modelId="{E3326A1D-35E0-4E89-A16D-A2C6EDE0EF07}" type="parTrans" cxnId="{6D938B64-2C47-4F30-A4B8-4CE9E34AC083}">
      <dgm:prSet/>
      <dgm:spPr/>
      <dgm:t>
        <a:bodyPr/>
        <a:lstStyle/>
        <a:p>
          <a:endParaRPr lang="en-US"/>
        </a:p>
      </dgm:t>
    </dgm:pt>
    <dgm:pt modelId="{0F255762-AB2D-4DC6-9904-DB22D5AE693A}" type="sibTrans" cxnId="{6D938B64-2C47-4F30-A4B8-4CE9E34AC083}">
      <dgm:prSet/>
      <dgm:spPr/>
      <dgm:t>
        <a:bodyPr/>
        <a:lstStyle/>
        <a:p>
          <a:endParaRPr lang="en-US"/>
        </a:p>
      </dgm:t>
    </dgm:pt>
    <dgm:pt modelId="{797C5638-F4CD-4CE7-A066-269B87964564}">
      <dgm:prSet phldrT="[Text]"/>
      <dgm:spPr/>
      <dgm:t>
        <a:bodyPr/>
        <a:lstStyle/>
        <a:p>
          <a:r>
            <a:rPr lang="en-US" dirty="0"/>
            <a:t>Phase ratio </a:t>
          </a:r>
          <a:r>
            <a: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β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416</a:t>
          </a:r>
          <a:endParaRPr lang="en-US" dirty="0"/>
        </a:p>
      </dgm:t>
    </dgm:pt>
    <dgm:pt modelId="{FAF7914C-3C45-4E5D-BCBB-E2B8673DB38F}" type="parTrans" cxnId="{7B4B6979-4E62-41DB-9C5C-8F11BF2FB40F}">
      <dgm:prSet/>
      <dgm:spPr/>
      <dgm:t>
        <a:bodyPr/>
        <a:lstStyle/>
        <a:p>
          <a:endParaRPr lang="en-US"/>
        </a:p>
      </dgm:t>
    </dgm:pt>
    <dgm:pt modelId="{D73B87E8-E95C-4A1A-A9E3-42128A4F195F}" type="sibTrans" cxnId="{7B4B6979-4E62-41DB-9C5C-8F11BF2FB40F}">
      <dgm:prSet/>
      <dgm:spPr/>
      <dgm:t>
        <a:bodyPr/>
        <a:lstStyle/>
        <a:p>
          <a:endParaRPr lang="en-US"/>
        </a:p>
      </dgm:t>
    </dgm:pt>
    <dgm:pt modelId="{22827EF3-A092-4CC1-80DC-0BFCF0D6A4BB}">
      <dgm:prSet phldrT="[Text]"/>
      <dgm:spPr/>
      <dgm:t>
        <a:bodyPr/>
        <a:lstStyle/>
        <a:p>
          <a:r>
            <a:rPr lang="en-US" dirty="0"/>
            <a:t>Recovery: 95%</a:t>
          </a:r>
        </a:p>
      </dgm:t>
    </dgm:pt>
    <dgm:pt modelId="{93C6DA4A-D752-4806-9E7A-C61B0C0E3097}" type="parTrans" cxnId="{24C8537E-3F03-4841-BD94-F1FBA066BBC6}">
      <dgm:prSet/>
      <dgm:spPr/>
      <dgm:t>
        <a:bodyPr/>
        <a:lstStyle/>
        <a:p>
          <a:endParaRPr lang="en-US"/>
        </a:p>
      </dgm:t>
    </dgm:pt>
    <dgm:pt modelId="{43505D7C-CABF-44AB-B868-002703FC82C1}" type="sibTrans" cxnId="{24C8537E-3F03-4841-BD94-F1FBA066BBC6}">
      <dgm:prSet/>
      <dgm:spPr/>
      <dgm:t>
        <a:bodyPr/>
        <a:lstStyle/>
        <a:p>
          <a:endParaRPr lang="en-US"/>
        </a:p>
      </dgm:t>
    </dgm:pt>
    <dgm:pt modelId="{BE31C2E3-460E-4A5E-B2A0-E5B4F77E5C5F}">
      <dgm:prSet phldrT="[Text]"/>
      <dgm:spPr>
        <a:solidFill>
          <a:schemeClr val="accent1">
            <a:alpha val="19000"/>
          </a:schemeClr>
        </a:solidFill>
      </dgm:spPr>
      <dgm:t>
        <a:bodyPr/>
        <a:lstStyle/>
        <a:p>
          <a:r>
            <a:rPr lang="en-US" dirty="0"/>
            <a:t>Recovery: 28%</a:t>
          </a:r>
        </a:p>
      </dgm:t>
    </dgm:pt>
    <dgm:pt modelId="{89A6D995-C081-4623-9F15-90F1AA2A82A4}" type="parTrans" cxnId="{401AB987-DFE5-4C24-B7C4-26C1E6079CD7}">
      <dgm:prSet/>
      <dgm:spPr/>
      <dgm:t>
        <a:bodyPr/>
        <a:lstStyle/>
        <a:p>
          <a:endParaRPr lang="en-US"/>
        </a:p>
      </dgm:t>
    </dgm:pt>
    <dgm:pt modelId="{EBF6B1C0-6794-42A2-8F69-31699EA773E5}" type="sibTrans" cxnId="{401AB987-DFE5-4C24-B7C4-26C1E6079CD7}">
      <dgm:prSet/>
      <dgm:spPr/>
      <dgm:t>
        <a:bodyPr/>
        <a:lstStyle/>
        <a:p>
          <a:endParaRPr lang="en-US"/>
        </a:p>
      </dgm:t>
    </dgm:pt>
    <dgm:pt modelId="{D1D55D95-2047-4713-B714-741F895C37A6}" type="pres">
      <dgm:prSet presAssocID="{1398199E-02C4-481F-B056-CA61D37484B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E21022D8-7247-49D6-8A2D-4FBC8AD634BB}" type="pres">
      <dgm:prSet presAssocID="{1E5EA361-BA54-41FB-A24A-1AE7EFCBE7AA}" presName="linNode" presStyleCnt="0"/>
      <dgm:spPr/>
    </dgm:pt>
    <dgm:pt modelId="{687ED501-BEEA-4763-A0EA-4061C6FFFDC9}" type="pres">
      <dgm:prSet presAssocID="{1E5EA361-BA54-41FB-A24A-1AE7EFCBE7AA}" presName="parentShp" presStyleLbl="node1" presStyleIdx="0" presStyleCnt="2" custScaleX="7767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5A59E4-2860-420C-AB4A-68F489D8C8D0}" type="pres">
      <dgm:prSet presAssocID="{1E5EA361-BA54-41FB-A24A-1AE7EFCBE7A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41AF1CE-8228-4D82-9E14-371AC6B225CD}" type="pres">
      <dgm:prSet presAssocID="{5F244E5A-7D1C-4BCD-9B3D-9AFEBEBD4311}" presName="spacing" presStyleCnt="0"/>
      <dgm:spPr/>
    </dgm:pt>
    <dgm:pt modelId="{D923517E-C935-4E1D-9F25-C9BF844919B3}" type="pres">
      <dgm:prSet presAssocID="{C88FDE2E-992A-4973-8709-DAD6CA00CDFA}" presName="linNode" presStyleCnt="0"/>
      <dgm:spPr/>
    </dgm:pt>
    <dgm:pt modelId="{4A51C590-C4B2-4EC7-BD8E-ABEC71E55E0F}" type="pres">
      <dgm:prSet presAssocID="{C88FDE2E-992A-4973-8709-DAD6CA00CDFA}" presName="parentShp" presStyleLbl="node1" presStyleIdx="1" presStyleCnt="2" custScaleX="7767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DADCC38-E2FC-4F63-8CFD-7120171B0126}" type="pres">
      <dgm:prSet presAssocID="{C88FDE2E-992A-4973-8709-DAD6CA00CDFA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9AE199A-4CAF-4712-8DCA-B978FAAB8C12}" srcId="{1398199E-02C4-481F-B056-CA61D37484B0}" destId="{1E5EA361-BA54-41FB-A24A-1AE7EFCBE7AA}" srcOrd="0" destOrd="0" parTransId="{308F71B3-FCEF-4977-A57F-05A99D401445}" sibTransId="{5F244E5A-7D1C-4BCD-9B3D-9AFEBEBD4311}"/>
    <dgm:cxn modelId="{468A8D4C-20B8-4077-9710-917570384488}" type="presOf" srcId="{797C5638-F4CD-4CE7-A066-269B87964564}" destId="{3B5A59E4-2860-420C-AB4A-68F489D8C8D0}" srcOrd="0" destOrd="1" presId="urn:microsoft.com/office/officeart/2005/8/layout/vList6"/>
    <dgm:cxn modelId="{7B4B6979-4E62-41DB-9C5C-8F11BF2FB40F}" srcId="{1E5EA361-BA54-41FB-A24A-1AE7EFCBE7AA}" destId="{797C5638-F4CD-4CE7-A066-269B87964564}" srcOrd="1" destOrd="0" parTransId="{FAF7914C-3C45-4E5D-BCBB-E2B8673DB38F}" sibTransId="{D73B87E8-E95C-4A1A-A9E3-42128A4F195F}"/>
    <dgm:cxn modelId="{1B204812-4BBD-4A70-9C9D-503F78CBA86B}" type="presOf" srcId="{98EE8810-593A-4782-9321-665C2225B023}" destId="{EDADCC38-E2FC-4F63-8CFD-7120171B0126}" srcOrd="0" destOrd="0" presId="urn:microsoft.com/office/officeart/2005/8/layout/vList6"/>
    <dgm:cxn modelId="{401AB987-DFE5-4C24-B7C4-26C1E6079CD7}" srcId="{C88FDE2E-992A-4973-8709-DAD6CA00CDFA}" destId="{BE31C2E3-460E-4A5E-B2A0-E5B4F77E5C5F}" srcOrd="2" destOrd="0" parTransId="{89A6D995-C081-4623-9F15-90F1AA2A82A4}" sibTransId="{EBF6B1C0-6794-42A2-8F69-31699EA773E5}"/>
    <dgm:cxn modelId="{10699BEB-5DD8-4B25-96C2-CB21BD194EAA}" type="presOf" srcId="{965296F7-932A-45C2-99B8-3A89E53362DA}" destId="{3B5A59E4-2860-420C-AB4A-68F489D8C8D0}" srcOrd="0" destOrd="0" presId="urn:microsoft.com/office/officeart/2005/8/layout/vList6"/>
    <dgm:cxn modelId="{400992D8-30E5-4782-9BCE-9C8B058B32EA}" type="presOf" srcId="{1398199E-02C4-481F-B056-CA61D37484B0}" destId="{D1D55D95-2047-4713-B714-741F895C37A6}" srcOrd="0" destOrd="0" presId="urn:microsoft.com/office/officeart/2005/8/layout/vList6"/>
    <dgm:cxn modelId="{101B6CC9-72CA-411C-959B-02DAB7A63B77}" type="presOf" srcId="{1E5EA361-BA54-41FB-A24A-1AE7EFCBE7AA}" destId="{687ED501-BEEA-4763-A0EA-4061C6FFFDC9}" srcOrd="0" destOrd="0" presId="urn:microsoft.com/office/officeart/2005/8/layout/vList6"/>
    <dgm:cxn modelId="{A71718B8-FB07-4764-98DB-D2C7EBFE893A}" type="presOf" srcId="{0C141544-B6D5-4F64-A685-5C8429A5D756}" destId="{EDADCC38-E2FC-4F63-8CFD-7120171B0126}" srcOrd="0" destOrd="1" presId="urn:microsoft.com/office/officeart/2005/8/layout/vList6"/>
    <dgm:cxn modelId="{6D938B64-2C47-4F30-A4B8-4CE9E34AC083}" srcId="{C88FDE2E-992A-4973-8709-DAD6CA00CDFA}" destId="{0C141544-B6D5-4F64-A685-5C8429A5D756}" srcOrd="1" destOrd="0" parTransId="{E3326A1D-35E0-4E89-A16D-A2C6EDE0EF07}" sibTransId="{0F255762-AB2D-4DC6-9904-DB22D5AE693A}"/>
    <dgm:cxn modelId="{8B6E0B9E-5597-4B65-8071-8E9F2A398F2A}" type="presOf" srcId="{C88FDE2E-992A-4973-8709-DAD6CA00CDFA}" destId="{4A51C590-C4B2-4EC7-BD8E-ABEC71E55E0F}" srcOrd="0" destOrd="0" presId="urn:microsoft.com/office/officeart/2005/8/layout/vList6"/>
    <dgm:cxn modelId="{B8E8A175-CF09-43F6-B54F-621316B89A88}" srcId="{1398199E-02C4-481F-B056-CA61D37484B0}" destId="{C88FDE2E-992A-4973-8709-DAD6CA00CDFA}" srcOrd="1" destOrd="0" parTransId="{BA9BF24C-15B5-44A3-91CB-5D23D3B77D58}" sibTransId="{03791345-1E9C-4ADE-89BF-F3CC69A31FB8}"/>
    <dgm:cxn modelId="{577BF071-0A28-473F-9C94-365A8E135534}" type="presOf" srcId="{22827EF3-A092-4CC1-80DC-0BFCF0D6A4BB}" destId="{3B5A59E4-2860-420C-AB4A-68F489D8C8D0}" srcOrd="0" destOrd="2" presId="urn:microsoft.com/office/officeart/2005/8/layout/vList6"/>
    <dgm:cxn modelId="{9499320F-0775-4BF2-82E6-BD9D74A1F945}" srcId="{1E5EA361-BA54-41FB-A24A-1AE7EFCBE7AA}" destId="{965296F7-932A-45C2-99B8-3A89E53362DA}" srcOrd="0" destOrd="0" parTransId="{F0C910B7-C018-493A-A845-35B07702E98B}" sibTransId="{077AF604-7E4F-4F88-9D50-9699A0F27A96}"/>
    <dgm:cxn modelId="{A075106B-FE9F-418B-A5FB-E3ED0A208102}" srcId="{C88FDE2E-992A-4973-8709-DAD6CA00CDFA}" destId="{98EE8810-593A-4782-9321-665C2225B023}" srcOrd="0" destOrd="0" parTransId="{37BFB691-791E-47D9-BD05-6864A0AFBA97}" sibTransId="{DE7606B4-2CE9-4680-A079-25B0ABB5E8D0}"/>
    <dgm:cxn modelId="{757FE5C1-EDB2-4C54-8916-CECB4607FFEA}" type="presOf" srcId="{BE31C2E3-460E-4A5E-B2A0-E5B4F77E5C5F}" destId="{EDADCC38-E2FC-4F63-8CFD-7120171B0126}" srcOrd="0" destOrd="2" presId="urn:microsoft.com/office/officeart/2005/8/layout/vList6"/>
    <dgm:cxn modelId="{24C8537E-3F03-4841-BD94-F1FBA066BBC6}" srcId="{1E5EA361-BA54-41FB-A24A-1AE7EFCBE7AA}" destId="{22827EF3-A092-4CC1-80DC-0BFCF0D6A4BB}" srcOrd="2" destOrd="0" parTransId="{93C6DA4A-D752-4806-9E7A-C61B0C0E3097}" sibTransId="{43505D7C-CABF-44AB-B868-002703FC82C1}"/>
    <dgm:cxn modelId="{D57E8A1D-F57B-42A0-8C24-AC6990C421F8}" type="presParOf" srcId="{D1D55D95-2047-4713-B714-741F895C37A6}" destId="{E21022D8-7247-49D6-8A2D-4FBC8AD634BB}" srcOrd="0" destOrd="0" presId="urn:microsoft.com/office/officeart/2005/8/layout/vList6"/>
    <dgm:cxn modelId="{B2EAF2B7-EFDA-480C-A253-A2EDBEFC3B02}" type="presParOf" srcId="{E21022D8-7247-49D6-8A2D-4FBC8AD634BB}" destId="{687ED501-BEEA-4763-A0EA-4061C6FFFDC9}" srcOrd="0" destOrd="0" presId="urn:microsoft.com/office/officeart/2005/8/layout/vList6"/>
    <dgm:cxn modelId="{C440DB81-6F4E-4339-AE35-9FDFF29B5781}" type="presParOf" srcId="{E21022D8-7247-49D6-8A2D-4FBC8AD634BB}" destId="{3B5A59E4-2860-420C-AB4A-68F489D8C8D0}" srcOrd="1" destOrd="0" presId="urn:microsoft.com/office/officeart/2005/8/layout/vList6"/>
    <dgm:cxn modelId="{734CB751-9E52-4072-A6FB-F304D4B6264A}" type="presParOf" srcId="{D1D55D95-2047-4713-B714-741F895C37A6}" destId="{841AF1CE-8228-4D82-9E14-371AC6B225CD}" srcOrd="1" destOrd="0" presId="urn:microsoft.com/office/officeart/2005/8/layout/vList6"/>
    <dgm:cxn modelId="{099F2AC4-668D-4E53-B473-D0C83B73B0EE}" type="presParOf" srcId="{D1D55D95-2047-4713-B714-741F895C37A6}" destId="{D923517E-C935-4E1D-9F25-C9BF844919B3}" srcOrd="2" destOrd="0" presId="urn:microsoft.com/office/officeart/2005/8/layout/vList6"/>
    <dgm:cxn modelId="{310B4EC7-519D-4682-8617-6F402F47392C}" type="presParOf" srcId="{D923517E-C935-4E1D-9F25-C9BF844919B3}" destId="{4A51C590-C4B2-4EC7-BD8E-ABEC71E55E0F}" srcOrd="0" destOrd="0" presId="urn:microsoft.com/office/officeart/2005/8/layout/vList6"/>
    <dgm:cxn modelId="{80D0AE65-A800-4CF5-AE2E-CEFE30C377BA}" type="presParOf" srcId="{D923517E-C935-4E1D-9F25-C9BF844919B3}" destId="{EDADCC38-E2FC-4F63-8CFD-7120171B012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A59E4-2860-420C-AB4A-68F489D8C8D0}">
      <dsp:nvSpPr>
        <dsp:cNvPr id="0" name=""/>
        <dsp:cNvSpPr/>
      </dsp:nvSpPr>
      <dsp:spPr>
        <a:xfrm>
          <a:off x="1754613" y="256"/>
          <a:ext cx="2962656" cy="10012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Twister: 24 µL PDMS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Phase ratio </a:t>
          </a:r>
          <a:r>
            <a:rPr lang="el-GR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β</a:t>
          </a:r>
          <a:r>
            <a:rPr lang="en-US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416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Recovery: 95%</a:t>
          </a:r>
        </a:p>
      </dsp:txBody>
      <dsp:txXfrm>
        <a:off x="1754613" y="125411"/>
        <a:ext cx="2587191" cy="750931"/>
      </dsp:txXfrm>
    </dsp:sp>
    <dsp:sp modelId="{687ED501-BEEA-4763-A0EA-4061C6FFFDC9}">
      <dsp:nvSpPr>
        <dsp:cNvPr id="0" name=""/>
        <dsp:cNvSpPr/>
      </dsp:nvSpPr>
      <dsp:spPr>
        <a:xfrm>
          <a:off x="220490" y="256"/>
          <a:ext cx="1534122" cy="100124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SBSE</a:t>
          </a:r>
          <a:endParaRPr lang="en-US" sz="4800" kern="1200" dirty="0"/>
        </a:p>
      </dsp:txBody>
      <dsp:txXfrm>
        <a:off x="269367" y="49133"/>
        <a:ext cx="1436368" cy="903487"/>
      </dsp:txXfrm>
    </dsp:sp>
    <dsp:sp modelId="{EDADCC38-E2FC-4F63-8CFD-7120171B0126}">
      <dsp:nvSpPr>
        <dsp:cNvPr id="0" name=""/>
        <dsp:cNvSpPr/>
      </dsp:nvSpPr>
      <dsp:spPr>
        <a:xfrm>
          <a:off x="1754613" y="1101622"/>
          <a:ext cx="2962656" cy="10012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1900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Fiber: 0.5 µL PDMS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Phase ratio </a:t>
          </a:r>
          <a:r>
            <a:rPr lang="el-GR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β</a:t>
          </a:r>
          <a:r>
            <a:rPr lang="en-US" sz="1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20 000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Recovery: 28%</a:t>
          </a:r>
        </a:p>
      </dsp:txBody>
      <dsp:txXfrm>
        <a:off x="1754613" y="1226777"/>
        <a:ext cx="2587191" cy="750931"/>
      </dsp:txXfrm>
    </dsp:sp>
    <dsp:sp modelId="{4A51C590-C4B2-4EC7-BD8E-ABEC71E55E0F}">
      <dsp:nvSpPr>
        <dsp:cNvPr id="0" name=""/>
        <dsp:cNvSpPr/>
      </dsp:nvSpPr>
      <dsp:spPr>
        <a:xfrm>
          <a:off x="220490" y="1101622"/>
          <a:ext cx="1534122" cy="1001241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SPME</a:t>
          </a:r>
        </a:p>
      </dsp:txBody>
      <dsp:txXfrm>
        <a:off x="269367" y="1150499"/>
        <a:ext cx="1436368" cy="903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Relationship Id="rId2" Type="http://schemas.openxmlformats.org/officeDocument/2006/relationships/image" Target="../media/image1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91CE1-FBCF-4696-B2E1-C58AA8B7AE6D}" type="datetimeFigureOut">
              <a:rPr lang="nl-BE" smtClean="0"/>
              <a:t>31/01/26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2A3ED-94E2-4BC0-92DA-31EAA526835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55390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69479-52BF-EC45-8E2B-9AF8122EA103}" type="datetimeFigureOut">
              <a:rPr lang="en-US" smtClean="0"/>
              <a:t>31/01/26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5A6C-702E-7540-96AE-EEA542D32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793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3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9143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4" algn="l" defTabSz="9143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5" algn="l" defTabSz="9143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7" algn="l" defTabSz="9143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8" algn="l" defTabSz="9143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2" algn="l" defTabSz="9143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2" algn="l" defTabSz="9143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3" algn="l" defTabSz="9143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93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EB4A59-88B2-6CBC-37DD-7EAFBD7B9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63D8ED3-0871-B54E-4AEB-C18590B80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E8B8601-CB66-DE0B-354E-A2360C172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2801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8608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35515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18939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6723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MCPD!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0089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C686AB4-6787-8692-C253-1D4A0A1F8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4"/>
          <a:stretch/>
        </p:blipFill>
        <p:spPr>
          <a:xfrm>
            <a:off x="9159356" y="6061597"/>
            <a:ext cx="2148840" cy="69388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C80DE92F-D2CB-DF3E-B4EE-1F95658F7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7464" t="17908" r="-1" b="-1"/>
          <a:stretch/>
        </p:blipFill>
        <p:spPr>
          <a:xfrm>
            <a:off x="0" y="0"/>
            <a:ext cx="4341687" cy="49664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8F6B834-A909-40F7-AE01-77B7AE2333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42602" y="2564906"/>
            <a:ext cx="7848993" cy="1739527"/>
          </a:xfrm>
          <a:prstGeom prst="rect">
            <a:avLst/>
          </a:prstGeom>
        </p:spPr>
        <p:txBody>
          <a:bodyPr anchor="b"/>
          <a:lstStyle>
            <a:lvl1pPr algn="r">
              <a:defRPr sz="3200" b="1" cap="sm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51ABE8E9-970B-4DF9-A0AD-EF485B3E3B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42601" y="4513888"/>
            <a:ext cx="7839800" cy="3629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43" indent="0" algn="ctr">
              <a:buNone/>
              <a:defRPr sz="2000"/>
            </a:lvl2pPr>
            <a:lvl3pPr marL="914485" indent="0" algn="ctr">
              <a:buNone/>
              <a:defRPr sz="1801"/>
            </a:lvl3pPr>
            <a:lvl4pPr marL="1371728" indent="0" algn="ctr">
              <a:buNone/>
              <a:defRPr sz="1600"/>
            </a:lvl4pPr>
            <a:lvl5pPr marL="1828971" indent="0" algn="ctr">
              <a:buNone/>
              <a:defRPr sz="1600"/>
            </a:lvl5pPr>
            <a:lvl6pPr marL="2286214" indent="0" algn="ctr">
              <a:buNone/>
              <a:defRPr sz="1600"/>
            </a:lvl6pPr>
            <a:lvl7pPr marL="2743456" indent="0" algn="ctr">
              <a:buNone/>
              <a:defRPr sz="1600"/>
            </a:lvl7pPr>
            <a:lvl8pPr marL="3200699" indent="0" algn="ctr">
              <a:buNone/>
              <a:defRPr sz="1600"/>
            </a:lvl8pPr>
            <a:lvl9pPr marL="3657942" indent="0" algn="ctr">
              <a:buNone/>
              <a:defRPr sz="1600"/>
            </a:lvl9pPr>
          </a:lstStyle>
          <a:p>
            <a:r>
              <a:rPr lang="en-US"/>
              <a:t>[Client] – [</a:t>
            </a:r>
            <a:r>
              <a:rPr lang="en-US" err="1"/>
              <a:t>PXXXX_RYY_vZZ</a:t>
            </a:r>
            <a:r>
              <a:rPr lang="en-US"/>
              <a:t>]</a:t>
            </a:r>
            <a:endParaRPr lang="en-GB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CDC7816E-B800-4F75-862D-A3B438ACF67A}"/>
              </a:ext>
            </a:extLst>
          </p:cNvPr>
          <p:cNvCxnSpPr>
            <a:cxnSpLocks/>
          </p:cNvCxnSpPr>
          <p:nvPr userDrawn="1"/>
        </p:nvCxnSpPr>
        <p:spPr>
          <a:xfrm>
            <a:off x="2159562" y="4437111"/>
            <a:ext cx="10032439" cy="0"/>
          </a:xfrm>
          <a:prstGeom prst="line">
            <a:avLst/>
          </a:prstGeom>
          <a:ln w="19050">
            <a:solidFill>
              <a:srgbClr val="89B4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391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2E5BFDCE-09F0-8F14-8BF3-FF79D099A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574" t="30161" r="18046" b="52142"/>
          <a:stretch/>
        </p:blipFill>
        <p:spPr>
          <a:xfrm>
            <a:off x="-3109" y="0"/>
            <a:ext cx="12192000" cy="28929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E3A9435B-C391-A451-815F-022A7855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09" y="2880360"/>
            <a:ext cx="12192000" cy="10972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 i="0" cap="small" baseline="0">
                <a:solidFill>
                  <a:schemeClr val="accent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5E6D2E94-8749-A65D-DA27-C7D0754F5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574" t="54569" r="18046" b="27811"/>
          <a:stretch/>
        </p:blipFill>
        <p:spPr>
          <a:xfrm>
            <a:off x="-3109" y="3977640"/>
            <a:ext cx="1219200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/or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BED2EC27-CDAE-97CF-CB84-9248E80A3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" r="74857" b="-650"/>
          <a:stretch/>
        </p:blipFill>
        <p:spPr>
          <a:xfrm>
            <a:off x="695325" y="232055"/>
            <a:ext cx="1087068" cy="105156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74AE2461-95CB-9FD9-6BE5-9A3A905E6F90}"/>
              </a:ext>
            </a:extLst>
          </p:cNvPr>
          <p:cNvSpPr txBox="1">
            <a:spLocks/>
          </p:cNvSpPr>
          <p:nvPr userDrawn="1"/>
        </p:nvSpPr>
        <p:spPr>
          <a:xfrm>
            <a:off x="8880309" y="6248403"/>
            <a:ext cx="2743200" cy="365126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defPPr>
              <a:defRPr lang="nl-BE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80C08F-C0B2-4213-87BD-25F587514FD3}" type="slidenum">
              <a:rPr lang="en-US" sz="1200" smtClean="0"/>
              <a:pPr/>
              <a:t>‹#›</a:t>
            </a:fld>
            <a:endParaRPr lang="en-US" sz="12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63E18A8-CE49-48FE-829F-574BE6F23A62}"/>
              </a:ext>
            </a:extLst>
          </p:cNvPr>
          <p:cNvCxnSpPr>
            <a:cxnSpLocks/>
          </p:cNvCxnSpPr>
          <p:nvPr userDrawn="1"/>
        </p:nvCxnSpPr>
        <p:spPr>
          <a:xfrm>
            <a:off x="2092912" y="1029741"/>
            <a:ext cx="1009908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218D7CE7-A010-0E92-C2FC-2CA0C6B75B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9050" y="1475117"/>
            <a:ext cx="11013909" cy="4569065"/>
          </a:xfrm>
          <a:prstGeom prst="rect">
            <a:avLst/>
          </a:prstGeom>
        </p:spPr>
        <p:txBody>
          <a:bodyPr>
            <a:normAutofit/>
          </a:bodyPr>
          <a:lstStyle>
            <a:lvl1pPr marL="228622" indent="-228622">
              <a:spcAft>
                <a:spcPts val="999"/>
              </a:spcAft>
              <a:buClr>
                <a:srgbClr val="89B4E1"/>
              </a:buClr>
              <a:buFont typeface="Calibri" panose="020F0502020204030204" pitchFamily="34" charset="0"/>
              <a:buChar char="l"/>
              <a:defRPr sz="24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685865" indent="-228622">
              <a:spcAft>
                <a:spcPts val="999"/>
              </a:spcAft>
              <a:buClr>
                <a:srgbClr val="89B4E1"/>
              </a:buClr>
              <a:buFont typeface="Calibri" panose="020F0502020204030204" pitchFamily="34" charset="0"/>
              <a:buChar char="▪"/>
              <a:defRPr sz="20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2pPr>
            <a:lvl3pPr marL="1143108" indent="-228622">
              <a:spcAft>
                <a:spcPts val="999"/>
              </a:spcAft>
              <a:buClr>
                <a:srgbClr val="89B4E1"/>
              </a:buClr>
              <a:buFont typeface="Calibri" panose="020F0502020204030204" pitchFamily="34" charset="0"/>
              <a:buChar char="l"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3pPr>
            <a:lvl4pPr marL="1600351" indent="-228622">
              <a:spcAft>
                <a:spcPts val="999"/>
              </a:spcAft>
              <a:buClr>
                <a:srgbClr val="89B4E1"/>
              </a:buClr>
              <a:buFont typeface="Calibri" panose="020F0502020204030204" pitchFamily="34" charset="0"/>
              <a:buChar char="▪"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4pPr>
            <a:lvl5pPr>
              <a:buClr>
                <a:srgbClr val="89B4E1"/>
              </a:buClr>
              <a:defRPr sz="1600">
                <a:solidFill>
                  <a:srgbClr val="3C4856"/>
                </a:solidFill>
                <a:latin typeface="+mn-lt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jdelijke aanduiding voor tekst 12">
            <a:extLst>
              <a:ext uri="{FF2B5EF4-FFF2-40B4-BE49-F238E27FC236}">
                <a16:creationId xmlns:a16="http://schemas.microsoft.com/office/drawing/2014/main" xmlns="" id="{6071D91D-7D93-43F9-AB45-8DA23357F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2912" y="381000"/>
            <a:ext cx="9975263" cy="61307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lang="nl-NL" sz="2800" kern="1200" baseline="0" dirty="0" smtClean="0">
                <a:solidFill>
                  <a:schemeClr val="accent1"/>
                </a:solidFill>
                <a:latin typeface="+mj-lt"/>
                <a:ea typeface="Open Sans" panose="020B0606030504020204"/>
                <a:cs typeface="Open Sans" panose="020B0606030504020204"/>
              </a:defRPr>
            </a:lvl1pPr>
            <a:lvl2pPr marL="743020" indent="-285777" algn="ctr">
              <a:buFont typeface="Arial" panose="020B0604020202020204" pitchFamily="34" charset="0"/>
              <a:buChar char="•"/>
              <a:defRPr lang="nl-NL" sz="180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Sans" panose="020B0602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  <a:lvl3pPr>
              <a:defRPr lang="nl-NL" sz="180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Sans" panose="020B0602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3pPr>
            <a:lvl4pPr>
              <a:defRPr lang="nl-NL" sz="180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Sans" panose="020B0602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4pPr>
            <a:lvl5pPr>
              <a:defRPr lang="nl-BE" sz="180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Sans" panose="020B0602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5pPr>
          </a:lstStyle>
          <a:p>
            <a:pPr lvl="0"/>
            <a:r>
              <a:rPr lang="en-US" noProof="0"/>
              <a:t>Click to edit Title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21CEA7C-77C0-0FD1-1E50-A25A1EF1B8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4"/>
          <a:stretch/>
        </p:blipFill>
        <p:spPr>
          <a:xfrm>
            <a:off x="697954" y="6133352"/>
            <a:ext cx="1491386" cy="4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9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/or image_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DF149CD-8220-9527-FD22-5162B1E73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4"/>
          <a:stretch/>
        </p:blipFill>
        <p:spPr>
          <a:xfrm>
            <a:off x="697954" y="6133352"/>
            <a:ext cx="1491386" cy="481585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6730A37C-AEF1-2FFB-FD76-0D8F105C3C08}"/>
              </a:ext>
            </a:extLst>
          </p:cNvPr>
          <p:cNvSpPr txBox="1">
            <a:spLocks/>
          </p:cNvSpPr>
          <p:nvPr userDrawn="1"/>
        </p:nvSpPr>
        <p:spPr>
          <a:xfrm>
            <a:off x="8880309" y="6248403"/>
            <a:ext cx="2743200" cy="365126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defPPr>
              <a:defRPr lang="nl-BE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80C08F-C0B2-4213-87BD-25F587514FD3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5" name="Tijdelijke aanduiding voor tekst 12">
            <a:extLst>
              <a:ext uri="{FF2B5EF4-FFF2-40B4-BE49-F238E27FC236}">
                <a16:creationId xmlns:a16="http://schemas.microsoft.com/office/drawing/2014/main" xmlns="" id="{A6B84A29-A7CD-21DB-3B7F-0F8742CE52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92912" y="381000"/>
            <a:ext cx="9975263" cy="61307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lang="nl-NL" sz="2800" kern="1200" baseline="0" dirty="0" smtClean="0">
                <a:solidFill>
                  <a:schemeClr val="accent1"/>
                </a:solidFill>
                <a:latin typeface="+mj-lt"/>
                <a:ea typeface="Open Sans" panose="020B0606030504020204"/>
                <a:cs typeface="Open Sans" panose="020B0606030504020204"/>
              </a:defRPr>
            </a:lvl1pPr>
            <a:lvl2pPr marL="743020" indent="-285777" algn="ctr">
              <a:buFont typeface="Arial" panose="020B0604020202020204" pitchFamily="34" charset="0"/>
              <a:buChar char="•"/>
              <a:defRPr lang="nl-NL" sz="180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Sans" panose="020B0602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  <a:lvl3pPr>
              <a:defRPr lang="nl-NL" sz="180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Sans" panose="020B0602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3pPr>
            <a:lvl4pPr>
              <a:defRPr lang="nl-NL" sz="180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Sans" panose="020B0602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4pPr>
            <a:lvl5pPr>
              <a:defRPr lang="nl-BE" sz="180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Sans" panose="020B0602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5pPr>
          </a:lstStyle>
          <a:p>
            <a:pPr lvl="0"/>
            <a:r>
              <a:rPr lang="en-US" noProof="0"/>
              <a:t>Click to edit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649BE3C-89D2-ABEE-9654-5DF5CBB2B38A}"/>
              </a:ext>
            </a:extLst>
          </p:cNvPr>
          <p:cNvCxnSpPr>
            <a:cxnSpLocks/>
          </p:cNvCxnSpPr>
          <p:nvPr userDrawn="1"/>
        </p:nvCxnSpPr>
        <p:spPr>
          <a:xfrm>
            <a:off x="2092912" y="1029741"/>
            <a:ext cx="10099089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C5AA531B-927A-55AA-A585-2DA8D4336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" r="74857" b="-650"/>
          <a:stretch/>
        </p:blipFill>
        <p:spPr>
          <a:xfrm>
            <a:off x="695325" y="232055"/>
            <a:ext cx="1087068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6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n a black background&#10;&#10;Description automatically generated">
            <a:extLst>
              <a:ext uri="{FF2B5EF4-FFF2-40B4-BE49-F238E27FC236}">
                <a16:creationId xmlns:a16="http://schemas.microsoft.com/office/drawing/2014/main" xmlns="" id="{28786744-A161-0857-C443-16A225FA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4" t="31389" r="19453" b="31030"/>
          <a:stretch/>
        </p:blipFill>
        <p:spPr>
          <a:xfrm>
            <a:off x="1926875" y="1926454"/>
            <a:ext cx="7406640" cy="2505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073B315-5C51-43DA-92B6-DF90FADFBE29}"/>
              </a:ext>
            </a:extLst>
          </p:cNvPr>
          <p:cNvSpPr/>
          <p:nvPr userDrawn="1"/>
        </p:nvSpPr>
        <p:spPr>
          <a:xfrm>
            <a:off x="5026829" y="6212357"/>
            <a:ext cx="18962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1600" b="0" dirty="0">
                <a:solidFill>
                  <a:schemeClr val="accent1"/>
                </a:solidFill>
              </a:rPr>
              <a:t>www.RIC-group.com</a:t>
            </a:r>
            <a:endParaRPr lang="en-US" sz="1600" b="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B918287-BA34-F144-59D7-FCCC10308E26}"/>
              </a:ext>
            </a:extLst>
          </p:cNvPr>
          <p:cNvSpPr/>
          <p:nvPr userDrawn="1"/>
        </p:nvSpPr>
        <p:spPr>
          <a:xfrm>
            <a:off x="3170295" y="4432238"/>
            <a:ext cx="5851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0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4152900" algn="l"/>
              </a:tabLst>
              <a:defRPr/>
            </a:pPr>
            <a:r>
              <a:rPr lang="en-GB" sz="2400" kern="1600" cap="small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ANALYTICAL SOLUTIONS FOR PEACE OF MIND</a:t>
            </a:r>
          </a:p>
        </p:txBody>
      </p:sp>
    </p:spTree>
    <p:extLst>
      <p:ext uri="{BB962C8B-B14F-4D97-AF65-F5344CB8AC3E}">
        <p14:creationId xmlns:p14="http://schemas.microsoft.com/office/powerpoint/2010/main" val="9758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39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55" r:id="rId3"/>
    <p:sldLayoutId id="2147483657" r:id="rId4"/>
    <p:sldLayoutId id="2147483653" r:id="rId5"/>
  </p:sldLayoutIdLst>
  <p:hf hdr="0" ftr="0" dt="0"/>
  <p:txStyles>
    <p:titleStyle>
      <a:lvl1pPr algn="ctr" defTabSz="9144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2" indent="-342932" algn="l" defTabSz="914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0" indent="-285777" algn="l" defTabSz="914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08" indent="-228622" algn="l" defTabSz="914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51" indent="-228622" algn="l" defTabSz="914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93" indent="-228622" algn="l" defTabSz="91448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36" indent="-228622" algn="l" defTabSz="914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9" indent="-228622" algn="l" defTabSz="914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22" indent="-228622" algn="l" defTabSz="914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64" indent="-228622" algn="l" defTabSz="914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8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43" algn="l" defTabSz="91448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85" algn="l" defTabSz="91448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8" algn="l" defTabSz="91448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71" algn="l" defTabSz="91448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214" algn="l" defTabSz="91448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6" algn="l" defTabSz="91448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9" algn="l" defTabSz="91448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942" algn="l" defTabSz="91448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8.wmf"/><Relationship Id="rId5" Type="http://schemas.openxmlformats.org/officeDocument/2006/relationships/image" Target="../media/image29.emf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11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3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jpg"/><Relationship Id="rId15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8" Type="http://schemas.openxmlformats.org/officeDocument/2006/relationships/image" Target="../media/image60.jpg"/><Relationship Id="rId9" Type="http://schemas.openxmlformats.org/officeDocument/2006/relationships/image" Target="../media/image61.png"/><Relationship Id="rId10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jpg"/><Relationship Id="rId15" Type="http://schemas.openxmlformats.org/officeDocument/2006/relationships/image" Target="../media/image68.png"/><Relationship Id="rId16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8" Type="http://schemas.openxmlformats.org/officeDocument/2006/relationships/image" Target="../media/image60.jpg"/><Relationship Id="rId9" Type="http://schemas.openxmlformats.org/officeDocument/2006/relationships/image" Target="../media/image61.png"/><Relationship Id="rId10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jpg"/><Relationship Id="rId3" Type="http://schemas.openxmlformats.org/officeDocument/2006/relationships/image" Target="../media/image7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JPG"/><Relationship Id="rId3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emf"/><Relationship Id="rId3" Type="http://schemas.openxmlformats.org/officeDocument/2006/relationships/image" Target="../media/image9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png"/><Relationship Id="rId3" Type="http://schemas.openxmlformats.org/officeDocument/2006/relationships/image" Target="../media/image9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png"/><Relationship Id="rId3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microsoft.com/office/2007/relationships/hdphoto" Target="../media/hdphoto1.wdp"/><Relationship Id="rId10" Type="http://schemas.openxmlformats.org/officeDocument/2006/relationships/image" Target="../media/image15.jpeg"/><Relationship Id="rId11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93.jpe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6.emf"/><Relationship Id="rId3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jpe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13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14.emf"/><Relationship Id="rId7" Type="http://schemas.openxmlformats.org/officeDocument/2006/relationships/image" Target="../media/image1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Relationship Id="rId3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F4439F8B-04FC-E1D9-6D9B-058342CF07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40 years of innovation in green sample preparation at RIC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xmlns="" id="{80480094-98D7-C5D5-BDFA-0221C8CD03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b="1" dirty="0"/>
              <a:t>Tatiana Cucu, Christophe Devos, Koen Sandra &amp; Pat Sandra</a:t>
            </a:r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Green Analytical Chemistry Workshop</a:t>
            </a:r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of February 2026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D7DEAB-3EBC-9ACF-7AE4-61283A2C7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" y="5912136"/>
            <a:ext cx="12136789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95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BF0CE6F-2586-5BFC-EC93-1AB5799E04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Recovery estimation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0053BC-39BD-9B7C-4E00-CB5B2C815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Predictable because PDMS/water distribution is similar to the octanol</a:t>
            </a:r>
            <a:r>
              <a:rPr lang="x-none" sz="2000" dirty="0"/>
              <a:t>/</a:t>
            </a:r>
            <a:r>
              <a:rPr lang="en-US" sz="2000" dirty="0"/>
              <a:t>water distribution</a:t>
            </a:r>
          </a:p>
          <a:p>
            <a:r>
              <a:rPr lang="en-US" sz="2000" dirty="0"/>
              <a:t>K</a:t>
            </a:r>
            <a:r>
              <a:rPr lang="en-US" sz="2000" baseline="-25000" dirty="0"/>
              <a:t>o/w </a:t>
            </a:r>
            <a:r>
              <a:rPr lang="en-US" sz="2000" dirty="0"/>
              <a:t>can be used and if not available can be theoretically calculated</a:t>
            </a:r>
          </a:p>
          <a:p>
            <a:endParaRPr lang="nl-BE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xmlns="" id="{80B44C7E-21AD-8F86-4BFD-7CA1A60185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576624"/>
              </p:ext>
            </p:extLst>
          </p:nvPr>
        </p:nvGraphicFramePr>
        <p:xfrm>
          <a:off x="3874852" y="2462032"/>
          <a:ext cx="1392702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Vergelijking" r:id="rId3" imgW="2286000" imgH="1650960" progId="Equation.3">
                  <p:embed/>
                </p:oleObj>
              </mc:Choice>
              <mc:Fallback>
                <p:oleObj name="Vergelijking" r:id="rId3" imgW="2286000" imgH="1650960" progId="Equation.3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xmlns="" id="{80B44C7E-21AD-8F86-4BFD-7CA1A60185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4852" y="2462032"/>
                        <a:ext cx="1392702" cy="1005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>
            <a:extLst>
              <a:ext uri="{FF2B5EF4-FFF2-40B4-BE49-F238E27FC236}">
                <a16:creationId xmlns:a16="http://schemas.microsoft.com/office/drawing/2014/main" xmlns="" id="{EFC4DB6A-471D-DFAC-C58D-7D6E8DA2F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120" y="2431907"/>
            <a:ext cx="22829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1200" dirty="0" err="1">
                <a:solidFill>
                  <a:schemeClr val="accent1"/>
                </a:solidFill>
                <a:latin typeface="+mj-lt"/>
              </a:rPr>
              <a:t>m</a:t>
            </a:r>
            <a:r>
              <a:rPr lang="en-GB" sz="1200" baseline="-25000" dirty="0" err="1">
                <a:solidFill>
                  <a:schemeClr val="accent1"/>
                </a:solidFill>
                <a:latin typeface="+mj-lt"/>
              </a:rPr>
              <a:t>SBSE</a:t>
            </a:r>
            <a:r>
              <a:rPr lang="en-GB" sz="1200" dirty="0">
                <a:solidFill>
                  <a:schemeClr val="accent1"/>
                </a:solidFill>
                <a:latin typeface="+mj-lt"/>
              </a:rPr>
              <a:t>= amount on PDMS</a:t>
            </a:r>
          </a:p>
          <a:p>
            <a:pPr algn="l"/>
            <a:r>
              <a:rPr lang="en-GB" sz="1200" dirty="0">
                <a:solidFill>
                  <a:schemeClr val="accent1"/>
                </a:solidFill>
                <a:latin typeface="+mj-lt"/>
              </a:rPr>
              <a:t>m</a:t>
            </a:r>
            <a:r>
              <a:rPr lang="en-GB" sz="1200" baseline="-25000" dirty="0">
                <a:solidFill>
                  <a:schemeClr val="accent1"/>
                </a:solidFill>
                <a:latin typeface="+mj-lt"/>
              </a:rPr>
              <a:t>0</a:t>
            </a:r>
            <a:r>
              <a:rPr lang="en-GB" sz="1200" dirty="0">
                <a:solidFill>
                  <a:schemeClr val="accent1"/>
                </a:solidFill>
                <a:latin typeface="+mj-lt"/>
              </a:rPr>
              <a:t>= initial amount</a:t>
            </a:r>
          </a:p>
          <a:p>
            <a:pPr algn="l"/>
            <a:r>
              <a:rPr lang="en-GB" sz="1200" dirty="0" err="1">
                <a:solidFill>
                  <a:schemeClr val="accent1"/>
                </a:solidFill>
                <a:latin typeface="+mj-lt"/>
              </a:rPr>
              <a:t>K</a:t>
            </a:r>
            <a:r>
              <a:rPr lang="en-GB" sz="1200" baseline="-25000" dirty="0" err="1">
                <a:solidFill>
                  <a:schemeClr val="accent1"/>
                </a:solidFill>
                <a:latin typeface="+mj-lt"/>
              </a:rPr>
              <a:t>ow</a:t>
            </a:r>
            <a:r>
              <a:rPr lang="en-GB" sz="1200" dirty="0">
                <a:solidFill>
                  <a:schemeClr val="accent1"/>
                </a:solidFill>
                <a:latin typeface="+mj-lt"/>
              </a:rPr>
              <a:t> = </a:t>
            </a:r>
            <a:r>
              <a:rPr lang="en-GB" sz="1200" dirty="0" err="1">
                <a:solidFill>
                  <a:schemeClr val="accent1"/>
                </a:solidFill>
                <a:latin typeface="+mj-lt"/>
              </a:rPr>
              <a:t>octanol</a:t>
            </a:r>
            <a:r>
              <a:rPr lang="en-GB" sz="1200" dirty="0">
                <a:solidFill>
                  <a:schemeClr val="accent1"/>
                </a:solidFill>
                <a:latin typeface="+mj-lt"/>
              </a:rPr>
              <a:t> - water partitioning</a:t>
            </a:r>
          </a:p>
          <a:p>
            <a:pPr algn="l"/>
            <a:r>
              <a:rPr lang="en-GB" sz="1200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</a:t>
            </a:r>
            <a:r>
              <a:rPr lang="en-GB" sz="1200" dirty="0">
                <a:solidFill>
                  <a:schemeClr val="accent1"/>
                </a:solidFill>
                <a:latin typeface="+mj-lt"/>
              </a:rPr>
              <a:t> = phase ratio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4F04BE-DCE6-6E52-F08D-76F3314D2D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591"/>
          <a:stretch>
            <a:fillRect/>
          </a:stretch>
        </p:blipFill>
        <p:spPr>
          <a:xfrm>
            <a:off x="4951747" y="3813163"/>
            <a:ext cx="4152182" cy="2576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64C6AD-0A0F-66DC-B59E-4E3399A490AF}"/>
              </a:ext>
            </a:extLst>
          </p:cNvPr>
          <p:cNvSpPr txBox="1"/>
          <p:nvPr/>
        </p:nvSpPr>
        <p:spPr>
          <a:xfrm>
            <a:off x="4831957" y="3573740"/>
            <a:ext cx="4152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Thiobencarb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– Log K</a:t>
            </a:r>
            <a:r>
              <a:rPr lang="en-US" sz="140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o/w : 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3.8971 (K</a:t>
            </a:r>
            <a:r>
              <a:rPr lang="en-US" sz="140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o/w 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</a:t>
            </a:r>
            <a:r>
              <a:rPr lang="en-US" sz="140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</a:t>
            </a:r>
            <a:r>
              <a:rPr lang="en-US" sz="1400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3.8971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= 7890) </a:t>
            </a:r>
          </a:p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nl-BE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9722A74A-4349-6E55-79D5-B56CF078E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033622"/>
              </p:ext>
            </p:extLst>
          </p:nvPr>
        </p:nvGraphicFramePr>
        <p:xfrm>
          <a:off x="236315" y="3813163"/>
          <a:ext cx="4937760" cy="2103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6DD5B282-0031-C2FE-3F46-10CA6EE791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982" y="3835349"/>
            <a:ext cx="247741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73B406A-015F-508F-3AEF-50AED48C8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Green/solventless extraction technique</a:t>
            </a:r>
          </a:p>
          <a:p>
            <a:pPr lvl="1"/>
            <a:r>
              <a:rPr lang="en-US" sz="1800" dirty="0"/>
              <a:t>Solventless = lower operational costs</a:t>
            </a:r>
          </a:p>
          <a:p>
            <a:r>
              <a:rPr lang="en-US" sz="2000" dirty="0"/>
              <a:t>Reduced staff exposure to hazardous solvents</a:t>
            </a:r>
          </a:p>
          <a:p>
            <a:r>
              <a:rPr lang="en-US" sz="2000" dirty="0"/>
              <a:t>Minimal sample manipulation and handling</a:t>
            </a:r>
          </a:p>
          <a:p>
            <a:pPr lvl="1"/>
            <a:r>
              <a:rPr lang="en-US" sz="1800" dirty="0"/>
              <a:t>Can be used in the field for later analysis in an analytical lab</a:t>
            </a:r>
          </a:p>
          <a:p>
            <a:r>
              <a:rPr lang="en-US" sz="2000" dirty="0"/>
              <a:t>Can be re-used multiple times</a:t>
            </a:r>
          </a:p>
          <a:p>
            <a:r>
              <a:rPr lang="en-US" sz="2000" b="1" dirty="0">
                <a:solidFill>
                  <a:srgbClr val="89B4E1"/>
                </a:solidFill>
              </a:rPr>
              <a:t>Excellent repeatability and reproducibility </a:t>
            </a:r>
          </a:p>
          <a:p>
            <a:r>
              <a:rPr lang="en-US" sz="2000" dirty="0"/>
              <a:t>Sub ng/L sensitivity levels due to the higher volume of PDMS</a:t>
            </a:r>
          </a:p>
          <a:p>
            <a:r>
              <a:rPr lang="en-US" sz="2000" dirty="0"/>
              <a:t>Methods validated for many applications</a:t>
            </a:r>
          </a:p>
          <a:p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7E6967-388D-DEB3-7759-FCFEBF1E37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SBSE advantages</a:t>
            </a:r>
            <a:endParaRPr lang="nl-BE" dirty="0"/>
          </a:p>
        </p:txBody>
      </p:sp>
      <p:pic>
        <p:nvPicPr>
          <p:cNvPr id="4" name="Picture 2" descr="What&amp;#39;s the Definition of &amp;#39;Green Chemistry?&amp;#39; - EHS Daily Advisor">
            <a:extLst>
              <a:ext uri="{FF2B5EF4-FFF2-40B4-BE49-F238E27FC236}">
                <a16:creationId xmlns:a16="http://schemas.microsoft.com/office/drawing/2014/main" xmlns="" id="{2DA077EE-FB44-1B2F-85A9-83B54023A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8" t="10433" r="41636" b="10225"/>
          <a:stretch/>
        </p:blipFill>
        <p:spPr bwMode="auto">
          <a:xfrm>
            <a:off x="5036574" y="1403555"/>
            <a:ext cx="539015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">
            <a:extLst>
              <a:ext uri="{FF2B5EF4-FFF2-40B4-BE49-F238E27FC236}">
                <a16:creationId xmlns:a16="http://schemas.microsoft.com/office/drawing/2014/main" xmlns="" id="{236E9FC4-0903-0FC3-4CFB-F724271C1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3" b="13947"/>
          <a:stretch>
            <a:fillRect/>
          </a:stretch>
        </p:blipFill>
        <p:spPr bwMode="auto">
          <a:xfrm>
            <a:off x="6957947" y="1965960"/>
            <a:ext cx="5234053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29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eer">
            <a:extLst>
              <a:ext uri="{FF2B5EF4-FFF2-40B4-BE49-F238E27FC236}">
                <a16:creationId xmlns:a16="http://schemas.microsoft.com/office/drawing/2014/main" xmlns="" id="{5B338C4C-B29E-E0F2-63FA-221B910B5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12172" b="10047"/>
          <a:stretch>
            <a:fillRect/>
          </a:stretch>
        </p:blipFill>
        <p:spPr bwMode="auto">
          <a:xfrm>
            <a:off x="11018443" y="0"/>
            <a:ext cx="11690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E743C1-419A-4683-0FE6-7A77D6C86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Excellent repeatability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73396E-3675-64A1-8061-ED1C91899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586" b="7029"/>
          <a:stretch>
            <a:fillRect/>
          </a:stretch>
        </p:blipFill>
        <p:spPr>
          <a:xfrm>
            <a:off x="6604722" y="1691888"/>
            <a:ext cx="5587278" cy="1920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0EC13B-E164-C757-8D00-612C63F400FA}"/>
              </a:ext>
            </a:extLst>
          </p:cNvPr>
          <p:cNvSpPr txBox="1"/>
          <p:nvPr/>
        </p:nvSpPr>
        <p:spPr>
          <a:xfrm>
            <a:off x="7467600" y="1289410"/>
            <a:ext cx="3635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DILCO K+ Gulliver"/>
              </a:rPr>
              <a:t>S</a:t>
            </a:r>
            <a:r>
              <a:rPr lang="en-US" sz="1400" b="1" i="0" u="none" strike="noStrike" baseline="0" dirty="0">
                <a:solidFill>
                  <a:schemeClr val="accent1"/>
                </a:solidFill>
                <a:latin typeface="DILCO K+ Gulliver"/>
              </a:rPr>
              <a:t>esquiterpene fraction (common ion m/z 161) 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1C2927-6AC7-B6D8-FC94-0955858F9E03}"/>
              </a:ext>
            </a:extLst>
          </p:cNvPr>
          <p:cNvSpPr txBox="1"/>
          <p:nvPr/>
        </p:nvSpPr>
        <p:spPr>
          <a:xfrm>
            <a:off x="1296496" y="1586429"/>
            <a:ext cx="3641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DILCO K+ Gulliver"/>
              </a:rPr>
              <a:t>EIC of m/z 88 characteristic for the ethyl esters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EA8793-3855-B5FD-CDF7-51E589C0F2F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560" y="1894206"/>
            <a:ext cx="6923421" cy="320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F7A7BA-D8EC-47C2-11E7-F8230A008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340" y="4103514"/>
            <a:ext cx="3507296" cy="1371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568BD7-1556-5CB0-86C1-879E32D09C07}"/>
              </a:ext>
            </a:extLst>
          </p:cNvPr>
          <p:cNvSpPr txBox="1"/>
          <p:nvPr/>
        </p:nvSpPr>
        <p:spPr>
          <a:xfrm>
            <a:off x="8798974" y="4503336"/>
            <a:ext cx="1943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β-</a:t>
            </a:r>
            <a:r>
              <a:rPr lang="en-US" dirty="0" err="1">
                <a:solidFill>
                  <a:srgbClr val="FFFFFF"/>
                </a:solidFill>
              </a:rPr>
              <a:t>Santanol</a:t>
            </a:r>
            <a:r>
              <a:rPr lang="en-US" dirty="0">
                <a:solidFill>
                  <a:srgbClr val="FFFFFF"/>
                </a:solidFill>
              </a:rPr>
              <a:t> acetate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EE35D8-F346-86D5-461A-E5D0446D9583}"/>
              </a:ext>
            </a:extLst>
          </p:cNvPr>
          <p:cNvSpPr txBox="1"/>
          <p:nvPr/>
        </p:nvSpPr>
        <p:spPr>
          <a:xfrm>
            <a:off x="7254075" y="4872668"/>
            <a:ext cx="79060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Beer 2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20085B4-3119-C0FC-82C1-72B1D9D3E9A5}"/>
              </a:ext>
            </a:extLst>
          </p:cNvPr>
          <p:cNvSpPr txBox="1"/>
          <p:nvPr/>
        </p:nvSpPr>
        <p:spPr>
          <a:xfrm>
            <a:off x="7254075" y="4336917"/>
            <a:ext cx="79060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Beer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82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B299F86-686C-FB53-E9FC-0DD9D6B54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Sampling in the field</a:t>
            </a:r>
            <a:endParaRPr lang="nl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BB00E88-E17D-D0CE-B8D6-E588086B0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1510" y="3429000"/>
            <a:ext cx="8261350" cy="3350467"/>
          </a:xfrm>
          <a:prstGeom prst="rect">
            <a:avLst/>
          </a:prstGeom>
        </p:spPr>
      </p:pic>
      <p:pic>
        <p:nvPicPr>
          <p:cNvPr id="8" name="Picture 2" descr="Hyacinth Blue Jacket | DutchGrown™ | Top Quality Flower Bulbs">
            <a:extLst>
              <a:ext uri="{FF2B5EF4-FFF2-40B4-BE49-F238E27FC236}">
                <a16:creationId xmlns:a16="http://schemas.microsoft.com/office/drawing/2014/main" xmlns="" id="{479DA135-7717-B391-8EB1-D1D5E567A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386" y="3547562"/>
            <a:ext cx="61722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cenTree - Narcissus Absolute (CAS N° 68917-12-4)">
            <a:extLst>
              <a:ext uri="{FF2B5EF4-FFF2-40B4-BE49-F238E27FC236}">
                <a16:creationId xmlns:a16="http://schemas.microsoft.com/office/drawing/2014/main" xmlns="" id="{261129EA-E90C-2034-83EE-AA3D41A2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231" y="5303657"/>
            <a:ext cx="63838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urple flowers in a glass container&#10;&#10;Description automatically generated">
            <a:extLst>
              <a:ext uri="{FF2B5EF4-FFF2-40B4-BE49-F238E27FC236}">
                <a16:creationId xmlns:a16="http://schemas.microsoft.com/office/drawing/2014/main" xmlns="" id="{8AE82BFA-0496-B114-A97D-C0A4CD8D43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00" y="1286669"/>
            <a:ext cx="1441427" cy="3200400"/>
          </a:xfrm>
          <a:prstGeom prst="rect">
            <a:avLst/>
          </a:prstGeom>
        </p:spPr>
      </p:pic>
      <p:pic>
        <p:nvPicPr>
          <p:cNvPr id="4" name="Picture 3" descr="A purple flowers in a glass vase&#10;&#10;Description automatically generated">
            <a:extLst>
              <a:ext uri="{FF2B5EF4-FFF2-40B4-BE49-F238E27FC236}">
                <a16:creationId xmlns:a16="http://schemas.microsoft.com/office/drawing/2014/main" xmlns="" id="{4B40AB83-6AD2-0C62-44F7-D71B4E3CE2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33332" r="-4504" b="36648"/>
          <a:stretch/>
        </p:blipFill>
        <p:spPr>
          <a:xfrm>
            <a:off x="2881127" y="1286669"/>
            <a:ext cx="3088776" cy="205872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808DFDBF-106D-0E9B-117B-0D1EDA63CF15}"/>
              </a:ext>
            </a:extLst>
          </p:cNvPr>
          <p:cNvSpPr/>
          <p:nvPr/>
        </p:nvSpPr>
        <p:spPr>
          <a:xfrm rot="20461036">
            <a:off x="1991749" y="2473767"/>
            <a:ext cx="1613027" cy="3041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4EC2197-A029-F667-7CEA-E32817AB5D62}"/>
              </a:ext>
            </a:extLst>
          </p:cNvPr>
          <p:cNvSpPr/>
          <p:nvPr/>
        </p:nvSpPr>
        <p:spPr>
          <a:xfrm>
            <a:off x="3610375" y="1880307"/>
            <a:ext cx="1043958" cy="8382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18D794B-9B0B-EC53-2483-2B972769F085}"/>
              </a:ext>
            </a:extLst>
          </p:cNvPr>
          <p:cNvSpPr/>
          <p:nvPr/>
        </p:nvSpPr>
        <p:spPr>
          <a:xfrm>
            <a:off x="3126658" y="3527898"/>
            <a:ext cx="1002890" cy="90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0DB3315-5DF5-1141-2788-0F5CE0FF8B85}"/>
              </a:ext>
            </a:extLst>
          </p:cNvPr>
          <p:cNvSpPr/>
          <p:nvPr/>
        </p:nvSpPr>
        <p:spPr>
          <a:xfrm>
            <a:off x="3175305" y="5184666"/>
            <a:ext cx="1072230" cy="90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286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DB637F-6266-7F08-E909-2B61C52566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Sampling in the field?</a:t>
            </a:r>
            <a:endParaRPr lang="nl-BE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xmlns="" id="{E04CD5F4-88B0-B515-7436-7D4410544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676400"/>
            <a:ext cx="11014075" cy="4099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EFEBC5-52B9-CF89-4A0C-ED3933B1D514}"/>
              </a:ext>
            </a:extLst>
          </p:cNvPr>
          <p:cNvSpPr txBox="1"/>
          <p:nvPr/>
        </p:nvSpPr>
        <p:spPr>
          <a:xfrm>
            <a:off x="8844712" y="2590800"/>
            <a:ext cx="3159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b="1" dirty="0"/>
              <a:t>Analysis 1</a:t>
            </a:r>
            <a:r>
              <a:rPr lang="en-US" sz="1200" dirty="0"/>
              <a:t>: immediately after sampling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CC1000-F2F1-E7E5-B65C-431C169961E4}"/>
              </a:ext>
            </a:extLst>
          </p:cNvPr>
          <p:cNvSpPr txBox="1"/>
          <p:nvPr/>
        </p:nvSpPr>
        <p:spPr>
          <a:xfrm>
            <a:off x="8844712" y="3866750"/>
            <a:ext cx="31599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b="1" dirty="0"/>
              <a:t>Analysis 2: </a:t>
            </a:r>
            <a:r>
              <a:rPr lang="en-US" sz="1200" dirty="0"/>
              <a:t>after</a:t>
            </a:r>
            <a:r>
              <a:rPr lang="en-US" sz="1200" b="1" dirty="0"/>
              <a:t> </a:t>
            </a:r>
            <a:r>
              <a:rPr lang="en-US" sz="1200" dirty="0"/>
              <a:t>3 days storage at 4°C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07824A-6E9D-5C06-B432-75C6A55EB47A}"/>
              </a:ext>
            </a:extLst>
          </p:cNvPr>
          <p:cNvSpPr txBox="1"/>
          <p:nvPr/>
        </p:nvSpPr>
        <p:spPr>
          <a:xfrm>
            <a:off x="8921765" y="5181600"/>
            <a:ext cx="30518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 b="1" dirty="0"/>
              <a:t>Analysis 3: </a:t>
            </a:r>
            <a:r>
              <a:rPr lang="en-US" sz="1200"/>
              <a:t>after </a:t>
            </a:r>
            <a:r>
              <a:rPr lang="en-US" sz="1200" dirty="0"/>
              <a:t>6 days storage at 4°C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B8D423-EC50-077C-16F3-D5A1621C11B0}"/>
              </a:ext>
            </a:extLst>
          </p:cNvPr>
          <p:cNvSpPr txBox="1"/>
          <p:nvPr/>
        </p:nvSpPr>
        <p:spPr>
          <a:xfrm rot="16200000">
            <a:off x="3152792" y="1517680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β-</a:t>
            </a:r>
            <a:r>
              <a:rPr lang="en-US" sz="1200" dirty="0"/>
              <a:t>Ocimene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D7BFE4-94ED-5957-1F08-D7C59CCCE465}"/>
              </a:ext>
            </a:extLst>
          </p:cNvPr>
          <p:cNvSpPr txBox="1"/>
          <p:nvPr/>
        </p:nvSpPr>
        <p:spPr>
          <a:xfrm rot="16200000">
            <a:off x="3631786" y="1450663"/>
            <a:ext cx="1088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Benzyl acetate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613FDEB-1AA2-A3F7-9356-22AF508BCD70}"/>
              </a:ext>
            </a:extLst>
          </p:cNvPr>
          <p:cNvSpPr txBox="1"/>
          <p:nvPr/>
        </p:nvSpPr>
        <p:spPr>
          <a:xfrm rot="16200000">
            <a:off x="4542070" y="1722670"/>
            <a:ext cx="1611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Benzenepropyl</a:t>
            </a:r>
            <a:r>
              <a:rPr lang="en-US" sz="1200" dirty="0"/>
              <a:t> acetate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004C17C-00E2-D384-17F2-70277BC1B3C7}"/>
              </a:ext>
            </a:extLst>
          </p:cNvPr>
          <p:cNvSpPr/>
          <p:nvPr/>
        </p:nvSpPr>
        <p:spPr>
          <a:xfrm>
            <a:off x="1425677" y="1717238"/>
            <a:ext cx="141584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340D2A5-D801-2E05-128D-0BDCCB47868C}"/>
              </a:ext>
            </a:extLst>
          </p:cNvPr>
          <p:cNvSpPr/>
          <p:nvPr/>
        </p:nvSpPr>
        <p:spPr>
          <a:xfrm>
            <a:off x="1425677" y="2999983"/>
            <a:ext cx="159282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DBB2EC5-CAF2-8829-58B7-252E478D4604}"/>
              </a:ext>
            </a:extLst>
          </p:cNvPr>
          <p:cNvSpPr/>
          <p:nvPr/>
        </p:nvSpPr>
        <p:spPr>
          <a:xfrm>
            <a:off x="1445997" y="4264023"/>
            <a:ext cx="159282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70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1C2048-8BDF-CC72-F1AC-4DA64491D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SPME vs SBSE</a:t>
            </a:r>
            <a:endParaRPr lang="nl-BE" dirty="0"/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xmlns="" id="{34DB43FA-EA45-B981-CDC9-59F938296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" y="1466850"/>
            <a:ext cx="6788424" cy="384048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9B27EB-C70F-CD5E-5B96-19C631E89649}"/>
              </a:ext>
            </a:extLst>
          </p:cNvPr>
          <p:cNvSpPr txBox="1"/>
          <p:nvPr/>
        </p:nvSpPr>
        <p:spPr>
          <a:xfrm>
            <a:off x="457200" y="1582313"/>
            <a:ext cx="731290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13158A-605F-19E8-B1A7-5421B558F005}"/>
              </a:ext>
            </a:extLst>
          </p:cNvPr>
          <p:cNvSpPr txBox="1"/>
          <p:nvPr/>
        </p:nvSpPr>
        <p:spPr>
          <a:xfrm>
            <a:off x="457200" y="3387090"/>
            <a:ext cx="644728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SBSE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31C071B-2750-581C-0176-E5098447CA79}"/>
              </a:ext>
            </a:extLst>
          </p:cNvPr>
          <p:cNvSpPr/>
          <p:nvPr/>
        </p:nvSpPr>
        <p:spPr>
          <a:xfrm>
            <a:off x="341480" y="2424423"/>
            <a:ext cx="6562668" cy="717774"/>
          </a:xfrm>
          <a:prstGeom prst="rect">
            <a:avLst/>
          </a:prstGeom>
          <a:solidFill>
            <a:schemeClr val="bg2">
              <a:lumMod val="10000"/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415D10B-9660-51B5-6F2D-294A03236954}"/>
              </a:ext>
            </a:extLst>
          </p:cNvPr>
          <p:cNvSpPr/>
          <p:nvPr/>
        </p:nvSpPr>
        <p:spPr>
          <a:xfrm>
            <a:off x="341480" y="4368745"/>
            <a:ext cx="6562668" cy="717774"/>
          </a:xfrm>
          <a:prstGeom prst="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6026EC2-CB30-AD1B-48BB-AABF6E37274E}"/>
              </a:ext>
            </a:extLst>
          </p:cNvPr>
          <p:cNvSpPr/>
          <p:nvPr/>
        </p:nvSpPr>
        <p:spPr>
          <a:xfrm>
            <a:off x="2661920" y="3241040"/>
            <a:ext cx="1402080" cy="14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1630D52-0871-5611-194B-94450A6F434E}"/>
              </a:ext>
            </a:extLst>
          </p:cNvPr>
          <p:cNvSpPr/>
          <p:nvPr/>
        </p:nvSpPr>
        <p:spPr>
          <a:xfrm>
            <a:off x="2814320" y="5214463"/>
            <a:ext cx="1402080" cy="125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395985-8E21-9695-3352-111A5BDB0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808" y="1155484"/>
            <a:ext cx="578358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4DAC924-FFC0-862F-906D-35510097A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Water analysis 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6346D3-B08F-20AD-C28B-03905CA84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Most official methods use liquid-liquid extraction with high solvent volumes or SPE:</a:t>
            </a:r>
          </a:p>
          <a:p>
            <a:pPr lvl="1"/>
            <a:r>
              <a:rPr lang="en-US" sz="1800" dirty="0"/>
              <a:t>Dual SBSE extraction – single shot GC-MS/MS </a:t>
            </a:r>
          </a:p>
          <a:p>
            <a:pPr lvl="1"/>
            <a:r>
              <a:rPr lang="en-US" sz="1800" dirty="0" err="1"/>
              <a:t>pg</a:t>
            </a:r>
            <a:r>
              <a:rPr lang="en-US" sz="1800" dirty="0"/>
              <a:t>/L sensitivities</a:t>
            </a:r>
            <a:endParaRPr lang="nl-BE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F9B5CE-B954-0D3E-9699-30469C919F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99162" y="2828740"/>
            <a:ext cx="8869013" cy="3134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A0E0DF-A631-5077-5ED1-942BDFB654B1}"/>
              </a:ext>
            </a:extLst>
          </p:cNvPr>
          <p:cNvSpPr txBox="1"/>
          <p:nvPr/>
        </p:nvSpPr>
        <p:spPr>
          <a:xfrm>
            <a:off x="7204246" y="5725525"/>
            <a:ext cx="1888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>
                <a:ln w="0"/>
                <a:solidFill>
                  <a:schemeClr val="accent1"/>
                </a:solidFill>
              </a:rPr>
              <a:t>Water spiked at LOQs (n=6)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A1B576-0005-D43A-AA41-647D6DC42CA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t="10535"/>
          <a:stretch>
            <a:fillRect/>
          </a:stretch>
        </p:blipFill>
        <p:spPr>
          <a:xfrm>
            <a:off x="497461" y="2912461"/>
            <a:ext cx="244272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54C02CF-259A-E2FD-EF2F-F8EC455BC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045" y="1455453"/>
            <a:ext cx="11013909" cy="4569065"/>
          </a:xfrm>
        </p:spPr>
        <p:txBody>
          <a:bodyPr>
            <a:normAutofit/>
          </a:bodyPr>
          <a:lstStyle/>
          <a:p>
            <a:r>
              <a:rPr lang="nl-NL" sz="2000" dirty="0"/>
              <a:t>Only PDMS ?</a:t>
            </a:r>
          </a:p>
          <a:p>
            <a:pPr lvl="1"/>
            <a:r>
              <a:rPr lang="nl-NL" sz="1600" dirty="0"/>
              <a:t>Ongoing research in development of new phases (RIC group presentation </a:t>
            </a:r>
            <a:r>
              <a:rPr lang="nl-BE" sz="1600" b="1" dirty="0">
                <a:solidFill>
                  <a:schemeClr val="accent4"/>
                </a:solidFill>
              </a:rPr>
              <a:t>Riva del Garda, Italy May 17-22, 2026</a:t>
            </a:r>
            <a:r>
              <a:rPr lang="nl-NL" sz="1600" dirty="0"/>
              <a:t>)</a:t>
            </a:r>
          </a:p>
          <a:p>
            <a:r>
              <a:rPr lang="nl-NL" sz="2000" dirty="0"/>
              <a:t>Lack of extraction performance for polar compounds (log K</a:t>
            </a:r>
            <a:r>
              <a:rPr lang="nl-NL" sz="2000" baseline="-25000" dirty="0"/>
              <a:t>o/w </a:t>
            </a:r>
            <a:r>
              <a:rPr lang="nl-NL" sz="2000" dirty="0"/>
              <a:t>&lt; 2)</a:t>
            </a:r>
          </a:p>
          <a:p>
            <a:pPr lvl="1"/>
            <a:r>
              <a:rPr lang="nl-NL" sz="1600" dirty="0"/>
              <a:t>Multiple/sequential SBSE extraction</a:t>
            </a:r>
          </a:p>
          <a:p>
            <a:pPr lvl="1"/>
            <a:r>
              <a:rPr lang="nl-NL" sz="1600" dirty="0"/>
              <a:t>Salt addition</a:t>
            </a:r>
          </a:p>
          <a:p>
            <a:pPr lvl="1"/>
            <a:r>
              <a:rPr lang="nl-NL" sz="1600" dirty="0"/>
              <a:t>Derivatization</a:t>
            </a:r>
          </a:p>
          <a:p>
            <a:pPr lvl="1"/>
            <a:r>
              <a:rPr lang="nl-NL" sz="1600" dirty="0"/>
              <a:t>Addition of organic modifiers</a:t>
            </a:r>
          </a:p>
          <a:p>
            <a:pPr lvl="1"/>
            <a:r>
              <a:rPr lang="nl-NL" sz="1600" dirty="0"/>
              <a:t>SA-SBSE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BDD407-C947-76CB-529E-9EDE904187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Limitations?  </a:t>
            </a:r>
            <a:endParaRPr lang="nl-BE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FA9A639-9233-54D5-085C-7BECECBC54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96558" y="3692036"/>
            <a:ext cx="2406396" cy="25618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505A125-1DB3-5B83-5844-CE070CAAD51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r="3073"/>
          <a:stretch>
            <a:fillRect/>
          </a:stretch>
        </p:blipFill>
        <p:spPr>
          <a:xfrm>
            <a:off x="4214793" y="3921398"/>
            <a:ext cx="483998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7ABFC1F-A0B9-3D8E-BDB2-BE455924C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Derivatization of </a:t>
            </a:r>
            <a:r>
              <a:rPr lang="nl-BE" sz="2000" dirty="0"/>
              <a:t>perfluorocarboxylic acids </a:t>
            </a:r>
            <a:r>
              <a:rPr lang="en-US" sz="2000" dirty="0"/>
              <a:t>by </a:t>
            </a:r>
            <a:r>
              <a:rPr lang="nl-BE" sz="2000" dirty="0"/>
              <a:t>isobutyl chloroformate and SBSE extraction (Habib et al., 2024)</a:t>
            </a:r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pPr lvl="1"/>
            <a:r>
              <a:rPr lang="nl-BE" sz="1600" dirty="0"/>
              <a:t>Low ppt (ng/L) LOD obtained</a:t>
            </a:r>
          </a:p>
          <a:p>
            <a:pPr lvl="1"/>
            <a:r>
              <a:rPr lang="nl-BE" sz="1600" dirty="0"/>
              <a:t>Excelent repeatability (below 15% at 100 ng/L)</a:t>
            </a:r>
          </a:p>
          <a:p>
            <a:pPr lvl="1"/>
            <a:endParaRPr lang="nl-B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C42253-5581-CA7B-C32A-30AFBB6EC1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Analysis of PFAS?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55A6BF-717E-D427-5205-60AF4332E4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7" r="4458"/>
          <a:stretch>
            <a:fillRect/>
          </a:stretch>
        </p:blipFill>
        <p:spPr>
          <a:xfrm>
            <a:off x="6980609" y="4483536"/>
            <a:ext cx="5087566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BBE241-846B-FF96-ED86-51AAA52994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82"/>
          <a:stretch>
            <a:fillRect/>
          </a:stretch>
        </p:blipFill>
        <p:spPr>
          <a:xfrm>
            <a:off x="1013045" y="2200471"/>
            <a:ext cx="892988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58B2BB3-61B5-923C-7E8C-713BC732B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89B4E1"/>
                </a:solidFill>
              </a:rPr>
              <a:t>How to achieve high analytical performance with limited environmental impact?</a:t>
            </a:r>
          </a:p>
          <a:p>
            <a:r>
              <a:rPr lang="en-US" sz="2000" dirty="0"/>
              <a:t>Sample throughput/productivity</a:t>
            </a:r>
          </a:p>
          <a:p>
            <a:pPr lvl="1"/>
            <a:r>
              <a:rPr lang="en-US" sz="1800" dirty="0"/>
              <a:t>Cost per sample</a:t>
            </a:r>
          </a:p>
          <a:p>
            <a:r>
              <a:rPr lang="en-US" sz="2000" dirty="0"/>
              <a:t>(Ultra-) trace analysis</a:t>
            </a:r>
          </a:p>
          <a:p>
            <a:r>
              <a:rPr lang="en-US" sz="2000" dirty="0"/>
              <a:t>Multiresidues</a:t>
            </a:r>
          </a:p>
          <a:p>
            <a:pPr lvl="1"/>
            <a:r>
              <a:rPr lang="en-US" sz="1800" dirty="0"/>
              <a:t>All in one run (e.g. pesticides in food and environmental samples, mineral oil, allergens in cosmetics,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Extractables and </a:t>
            </a:r>
            <a:r>
              <a:rPr lang="en-US" sz="1800"/>
              <a:t>leachables</a:t>
            </a:r>
            <a:endParaRPr lang="nl-BE" sz="1800" dirty="0"/>
          </a:p>
          <a:p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460273-31E9-BBA8-A71B-308842E462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Challenges in sample preparation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6383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025E95-8F4C-369C-4A62-5B3F31532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Privately owned European </a:t>
            </a:r>
            <a:r>
              <a:rPr lang="nl-BE" sz="2000" dirty="0"/>
              <a:t>R&amp;D partner </a:t>
            </a:r>
            <a:r>
              <a:rPr lang="en-US" sz="2000" dirty="0"/>
              <a:t>in the field of </a:t>
            </a:r>
            <a:r>
              <a:rPr lang="en-US" sz="2000" b="1" dirty="0">
                <a:solidFill>
                  <a:schemeClr val="accent2"/>
                </a:solidFill>
              </a:rPr>
              <a:t>analytical solutions </a:t>
            </a:r>
            <a:r>
              <a:rPr lang="en-US" sz="2000" dirty="0"/>
              <a:t>mainly based on chromatography and electrophoresis in combination with mass spectrometry</a:t>
            </a:r>
          </a:p>
          <a:p>
            <a:r>
              <a:rPr lang="en-US" sz="2000" dirty="0"/>
              <a:t>Supporting customers worldwide in various industries with </a:t>
            </a:r>
            <a:r>
              <a:rPr lang="en-US" sz="2000" b="1" dirty="0">
                <a:solidFill>
                  <a:schemeClr val="accent2"/>
                </a:solidFill>
              </a:rPr>
              <a:t>scientific know-how &amp; technical expertise </a:t>
            </a:r>
            <a:r>
              <a:rPr lang="en-US" sz="2000" dirty="0"/>
              <a:t>for 40 years</a:t>
            </a:r>
          </a:p>
          <a:p>
            <a:r>
              <a:rPr lang="en-GB" sz="2000" dirty="0"/>
              <a:t>Founded by Prof. Pat Sandra in </a:t>
            </a:r>
            <a:r>
              <a:rPr lang="en-GB" sz="2000" b="1" dirty="0">
                <a:solidFill>
                  <a:srgbClr val="89B4E1"/>
                </a:solidFill>
              </a:rPr>
              <a:t>1986 </a:t>
            </a:r>
          </a:p>
          <a:p>
            <a:r>
              <a:rPr lang="en-GB" sz="2000" dirty="0"/>
              <a:t>Now headed by Tom &amp; Koen Sandra </a:t>
            </a:r>
          </a:p>
          <a:p>
            <a:r>
              <a:rPr lang="en-GB" sz="2000" dirty="0"/>
              <a:t>Based in </a:t>
            </a:r>
            <a:r>
              <a:rPr lang="en-GB" sz="2000" b="1" dirty="0">
                <a:solidFill>
                  <a:srgbClr val="89B4E1"/>
                </a:solidFill>
              </a:rPr>
              <a:t>Belgium</a:t>
            </a:r>
            <a:r>
              <a:rPr lang="en-GB" sz="2000" dirty="0"/>
              <a:t> (Kortrijk)</a:t>
            </a:r>
          </a:p>
          <a:p>
            <a:r>
              <a:rPr lang="en-GB" sz="2000" b="1" dirty="0">
                <a:solidFill>
                  <a:srgbClr val="89B4E1"/>
                </a:solidFill>
              </a:rPr>
              <a:t>French</a:t>
            </a:r>
            <a:r>
              <a:rPr lang="en-GB" sz="2000" dirty="0"/>
              <a:t> subsidiary (Lyon)</a:t>
            </a:r>
          </a:p>
          <a:p>
            <a:r>
              <a:rPr lang="en-GB" sz="2000" dirty="0"/>
              <a:t>New </a:t>
            </a:r>
            <a:r>
              <a:rPr lang="en-GB" sz="2000" b="1" dirty="0">
                <a:solidFill>
                  <a:srgbClr val="89B4E1"/>
                </a:solidFill>
              </a:rPr>
              <a:t>state-of-the art </a:t>
            </a:r>
            <a:r>
              <a:rPr lang="en-GB" sz="2000" dirty="0"/>
              <a:t>facility                                                                                                                               since 2023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59253AA-191B-D0A2-B6DC-BEA101A66A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Introduction to RIC group</a:t>
            </a:r>
          </a:p>
        </p:txBody>
      </p:sp>
      <p:pic>
        <p:nvPicPr>
          <p:cNvPr id="3" name="Picture 2" descr="A group of people sitting on a concrete surface&#10;&#10;AI-generated content may be incorrect.">
            <a:extLst>
              <a:ext uri="{FF2B5EF4-FFF2-40B4-BE49-F238E27FC236}">
                <a16:creationId xmlns:a16="http://schemas.microsoft.com/office/drawing/2014/main" xmlns="" id="{89280351-840B-AF73-1C94-25982F790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94" y="2759079"/>
            <a:ext cx="6683021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BBB5D7B-C5F1-7FD8-93FC-CB8A9C6FB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Time-consuming (cumbersome extraction procedures, lengthy concentration steps,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r>
              <a:rPr lang="en-US" sz="2000" b="1" dirty="0">
                <a:solidFill>
                  <a:srgbClr val="89B4E1"/>
                </a:solidFill>
              </a:rPr>
              <a:t>High consumption of reagents </a:t>
            </a:r>
            <a:r>
              <a:rPr lang="en-US" sz="2000" dirty="0"/>
              <a:t>and sample</a:t>
            </a:r>
          </a:p>
          <a:p>
            <a:r>
              <a:rPr lang="en-US" sz="2000" b="1" dirty="0">
                <a:solidFill>
                  <a:srgbClr val="89B4E1"/>
                </a:solidFill>
              </a:rPr>
              <a:t>Waste generation</a:t>
            </a:r>
          </a:p>
          <a:p>
            <a:r>
              <a:rPr lang="en-US" sz="2000" dirty="0"/>
              <a:t>High cost per analysis</a:t>
            </a:r>
          </a:p>
          <a:p>
            <a:r>
              <a:rPr lang="en-US" sz="2000" dirty="0"/>
              <a:t>Prone to human errors</a:t>
            </a:r>
          </a:p>
          <a:p>
            <a:r>
              <a:rPr lang="en-US" sz="2000" b="1" dirty="0">
                <a:solidFill>
                  <a:srgbClr val="89B4E1"/>
                </a:solidFill>
              </a:rPr>
              <a:t>Operator’s safety?</a:t>
            </a:r>
          </a:p>
          <a:p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A42A0E-0C0F-12C8-3AD4-615CBCFAC0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Conventional sample preparation techniques</a:t>
            </a:r>
            <a:endParaRPr lang="nl-BE" dirty="0"/>
          </a:p>
        </p:txBody>
      </p:sp>
      <p:pic>
        <p:nvPicPr>
          <p:cNvPr id="4" name="Picture 2" descr="Image result for manual liquid liquid extraction">
            <a:extLst>
              <a:ext uri="{FF2B5EF4-FFF2-40B4-BE49-F238E27FC236}">
                <a16:creationId xmlns:a16="http://schemas.microsoft.com/office/drawing/2014/main" xmlns="" id="{C1467C68-3BF9-EC2F-5D70-8D733ACB9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06" y="2819400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lavour extraction techniques - Flavour Centre">
            <a:extLst>
              <a:ext uri="{FF2B5EF4-FFF2-40B4-BE49-F238E27FC236}">
                <a16:creationId xmlns:a16="http://schemas.microsoft.com/office/drawing/2014/main" xmlns="" id="{2466976C-C490-0ED1-720D-4DFCD3485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486" y="2819400"/>
            <a:ext cx="152862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oxhlet Apparatus (Part 01) = Parts, Function &amp; Extraction Process |  Working of Soxhlet | ENGLISH">
            <a:extLst>
              <a:ext uri="{FF2B5EF4-FFF2-40B4-BE49-F238E27FC236}">
                <a16:creationId xmlns:a16="http://schemas.microsoft.com/office/drawing/2014/main" xmlns="" id="{782D4589-3596-1391-3DE9-CA9BF9D11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6" r="21709"/>
          <a:stretch>
            <a:fillRect/>
          </a:stretch>
        </p:blipFill>
        <p:spPr bwMode="auto">
          <a:xfrm>
            <a:off x="10055190" y="2819400"/>
            <a:ext cx="201230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24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73F44A84-1983-F562-75D1-4E90BB777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Reduce sample and solvent volume -&gt; miniaturization</a:t>
            </a:r>
          </a:p>
          <a:p>
            <a:r>
              <a:rPr lang="en-US" sz="2000" dirty="0"/>
              <a:t>Minimize waste production</a:t>
            </a:r>
          </a:p>
          <a:p>
            <a:r>
              <a:rPr lang="en-US" sz="2000" dirty="0"/>
              <a:t>Use methods with higher extraction performance</a:t>
            </a:r>
            <a:endParaRPr lang="nl-BE" sz="2000" dirty="0"/>
          </a:p>
          <a:p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9567BD-A79E-2777-5C47-E4382629C7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Greener strategies in sample preparation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864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1ED182F4-84B0-46A1-1B31-7E4B7F908CD8}"/>
              </a:ext>
            </a:extLst>
          </p:cNvPr>
          <p:cNvSpPr/>
          <p:nvPr/>
        </p:nvSpPr>
        <p:spPr>
          <a:xfrm>
            <a:off x="3479254" y="1340472"/>
            <a:ext cx="5486400" cy="5029200"/>
          </a:xfrm>
          <a:prstGeom prst="flowChartConnector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 descr="A large machine with a long pole&#10;&#10;AI-generated content may be incorrect.">
            <a:extLst>
              <a:ext uri="{FF2B5EF4-FFF2-40B4-BE49-F238E27FC236}">
                <a16:creationId xmlns:a16="http://schemas.microsoft.com/office/drawing/2014/main" xmlns="" id="{4B71A44B-7D57-F067-06F4-C0D9D530B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55" y="2290864"/>
            <a:ext cx="2566721" cy="2743200"/>
          </a:xfrm>
          <a:prstGeom prst="rect">
            <a:avLst/>
          </a:prstGeom>
        </p:spPr>
      </p:pic>
      <p:pic>
        <p:nvPicPr>
          <p:cNvPr id="9" name="Picture 8" descr="A close-up of a machine&#10;&#10;AI-generated content may be incorrect.">
            <a:extLst>
              <a:ext uri="{FF2B5EF4-FFF2-40B4-BE49-F238E27FC236}">
                <a16:creationId xmlns:a16="http://schemas.microsoft.com/office/drawing/2014/main" xmlns="" id="{C1DB0939-887B-66DC-9AF6-338887730F5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70" y="1122575"/>
            <a:ext cx="118872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close-up of a machine&#10;&#10;AI-generated content may be incorrect.">
            <a:extLst>
              <a:ext uri="{FF2B5EF4-FFF2-40B4-BE49-F238E27FC236}">
                <a16:creationId xmlns:a16="http://schemas.microsoft.com/office/drawing/2014/main" xmlns="" id="{3C1C34D3-E756-A0D7-6190-E195863A43A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56" y="1911388"/>
            <a:ext cx="118872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A red box with silver handles&#10;&#10;AI-generated content may be incorrect.">
            <a:extLst>
              <a:ext uri="{FF2B5EF4-FFF2-40B4-BE49-F238E27FC236}">
                <a16:creationId xmlns:a16="http://schemas.microsoft.com/office/drawing/2014/main" xmlns="" id="{DC75662B-DA93-CD93-D12B-2E4B675BCCE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97" y="3191548"/>
            <a:ext cx="1188720" cy="1280160"/>
          </a:xfrm>
          <a:prstGeom prst="rect">
            <a:avLst/>
          </a:prstGeom>
        </p:spPr>
      </p:pic>
      <p:pic>
        <p:nvPicPr>
          <p:cNvPr id="16" name="Picture 15" descr="A machine with a red cylinder&#10;&#10;AI-generated content may be incorrect.">
            <a:extLst>
              <a:ext uri="{FF2B5EF4-FFF2-40B4-BE49-F238E27FC236}">
                <a16:creationId xmlns:a16="http://schemas.microsoft.com/office/drawing/2014/main" xmlns="" id="{49AC52EF-9E42-180F-1AC6-66A0933BFA8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07" y="4600211"/>
            <a:ext cx="118872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close-up of a test tube&#10;&#10;AI-generated content may be incorrect.">
            <a:extLst>
              <a:ext uri="{FF2B5EF4-FFF2-40B4-BE49-F238E27FC236}">
                <a16:creationId xmlns:a16="http://schemas.microsoft.com/office/drawing/2014/main" xmlns="" id="{DBDBAB1B-6777-2758-54C7-3ED05E0B6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94" y="5435912"/>
            <a:ext cx="1280160" cy="1280160"/>
          </a:xfrm>
          <a:prstGeom prst="rect">
            <a:avLst/>
          </a:prstGeom>
        </p:spPr>
      </p:pic>
      <p:pic>
        <p:nvPicPr>
          <p:cNvPr id="20" name="Picture 19" descr="Close-up of a machine with a machine and a few small round objects&#10;&#10;AI-generated content may be incorrect.">
            <a:extLst>
              <a:ext uri="{FF2B5EF4-FFF2-40B4-BE49-F238E27FC236}">
                <a16:creationId xmlns:a16="http://schemas.microsoft.com/office/drawing/2014/main" xmlns="" id="{E78524A5-F94B-7772-2409-ED931BBDCFE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49" y="1056424"/>
            <a:ext cx="118872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 descr="A group of clear glass bottles&#10;&#10;AI-generated content may be incorrect.">
            <a:extLst>
              <a:ext uri="{FF2B5EF4-FFF2-40B4-BE49-F238E27FC236}">
                <a16:creationId xmlns:a16="http://schemas.microsoft.com/office/drawing/2014/main" xmlns="" id="{6FCE5F83-2987-8AE5-7B95-170D8B5C9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60" y="5484942"/>
            <a:ext cx="1280160" cy="1280160"/>
          </a:xfrm>
          <a:prstGeom prst="rect">
            <a:avLst/>
          </a:prstGeom>
        </p:spPr>
      </p:pic>
      <p:pic>
        <p:nvPicPr>
          <p:cNvPr id="24" name="Picture 23" descr="A person in a suit with his hands up&#10;&#10;AI-generated content may be incorrect.">
            <a:extLst>
              <a:ext uri="{FF2B5EF4-FFF2-40B4-BE49-F238E27FC236}">
                <a16:creationId xmlns:a16="http://schemas.microsoft.com/office/drawing/2014/main" xmlns="" id="{946123A5-0374-F15B-0664-C1CF37DC4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529" y="1168295"/>
            <a:ext cx="2468880" cy="2468880"/>
          </a:xfrm>
          <a:prstGeom prst="rect">
            <a:avLst/>
          </a:prstGeom>
        </p:spPr>
      </p:pic>
      <p:pic>
        <p:nvPicPr>
          <p:cNvPr id="26" name="Picture 25" descr="A close-up of a machine&#10;&#10;AI-generated content may be incorrect.">
            <a:extLst>
              <a:ext uri="{FF2B5EF4-FFF2-40B4-BE49-F238E27FC236}">
                <a16:creationId xmlns:a16="http://schemas.microsoft.com/office/drawing/2014/main" xmlns="" id="{21DEF3C6-DCFC-4FA1-E304-50A51EC7A9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749" y="4521416"/>
            <a:ext cx="1280160" cy="1280160"/>
          </a:xfrm>
          <a:prstGeom prst="rect">
            <a:avLst/>
          </a:prstGeom>
        </p:spPr>
      </p:pic>
      <p:pic>
        <p:nvPicPr>
          <p:cNvPr id="28" name="Picture 27" descr="A pipette dropping liquid into a round object&#10;&#10;AI-generated content may be incorrect.">
            <a:extLst>
              <a:ext uri="{FF2B5EF4-FFF2-40B4-BE49-F238E27FC236}">
                <a16:creationId xmlns:a16="http://schemas.microsoft.com/office/drawing/2014/main" xmlns="" id="{C660393D-3EEE-97BA-05BF-A6362FBB38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22" y="3068056"/>
            <a:ext cx="1280160" cy="1280160"/>
          </a:xfrm>
          <a:prstGeom prst="rect">
            <a:avLst/>
          </a:prstGeom>
        </p:spPr>
      </p:pic>
      <p:pic>
        <p:nvPicPr>
          <p:cNvPr id="30" name="Picture 29" descr="A close up of a machine&#10;&#10;AI-generated content may be incorrect.">
            <a:extLst>
              <a:ext uri="{FF2B5EF4-FFF2-40B4-BE49-F238E27FC236}">
                <a16:creationId xmlns:a16="http://schemas.microsoft.com/office/drawing/2014/main" xmlns="" id="{49F04F46-E76C-2517-F239-47BA3C38D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54" y="955256"/>
            <a:ext cx="1280160" cy="1280160"/>
          </a:xfrm>
          <a:prstGeom prst="rect">
            <a:avLst/>
          </a:prstGeom>
        </p:spPr>
      </p:pic>
      <p:pic>
        <p:nvPicPr>
          <p:cNvPr id="32" name="Picture 31" descr="A machine with red containers&#10;&#10;AI-generated content may be incorrect.">
            <a:extLst>
              <a:ext uri="{FF2B5EF4-FFF2-40B4-BE49-F238E27FC236}">
                <a16:creationId xmlns:a16="http://schemas.microsoft.com/office/drawing/2014/main" xmlns="" id="{09E99C8B-D579-4A24-B7E6-CF9E7A886935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61" y="1762655"/>
            <a:ext cx="128016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xmlns="" id="{2B7B70DB-8811-CEBC-D5D4-62B0CB9F3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Gerstel: comprehensive solutions for sample preparation</a:t>
            </a:r>
            <a:endParaRPr lang="nl-BE" dirty="0"/>
          </a:p>
        </p:txBody>
      </p:sp>
      <p:pic>
        <p:nvPicPr>
          <p:cNvPr id="40" name="Picture 39" descr="A group of vials on a metal surface&#10;&#10;AI-generated content may be incorrect.">
            <a:extLst>
              <a:ext uri="{FF2B5EF4-FFF2-40B4-BE49-F238E27FC236}">
                <a16:creationId xmlns:a16="http://schemas.microsoft.com/office/drawing/2014/main" xmlns="" id="{D674B996-CBDC-7B38-EE80-4EC52BE7C6D4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18" y="5577840"/>
            <a:ext cx="118872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844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BC7496-FF30-4BEE-72B9-2E251D1AC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267532EE-F87E-7F9C-2316-546A377D2C62}"/>
              </a:ext>
            </a:extLst>
          </p:cNvPr>
          <p:cNvSpPr/>
          <p:nvPr/>
        </p:nvSpPr>
        <p:spPr>
          <a:xfrm>
            <a:off x="3479254" y="1340472"/>
            <a:ext cx="5486400" cy="5029200"/>
          </a:xfrm>
          <a:prstGeom prst="flowChartConnector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 descr="A large machine with a long pole&#10;&#10;AI-generated content may be incorrect.">
            <a:extLst>
              <a:ext uri="{FF2B5EF4-FFF2-40B4-BE49-F238E27FC236}">
                <a16:creationId xmlns:a16="http://schemas.microsoft.com/office/drawing/2014/main" xmlns="" id="{68142DE4-0B95-1692-0CCB-30D7D675D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55" y="2290864"/>
            <a:ext cx="2566721" cy="2743200"/>
          </a:xfrm>
          <a:prstGeom prst="rect">
            <a:avLst/>
          </a:prstGeom>
        </p:spPr>
      </p:pic>
      <p:pic>
        <p:nvPicPr>
          <p:cNvPr id="9" name="Picture 8" descr="A close-up of a machine&#10;&#10;AI-generated content may be incorrect.">
            <a:extLst>
              <a:ext uri="{FF2B5EF4-FFF2-40B4-BE49-F238E27FC236}">
                <a16:creationId xmlns:a16="http://schemas.microsoft.com/office/drawing/2014/main" xmlns="" id="{58F4EB64-E20D-516C-D1EC-FAFCCB44B5F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70" y="1122575"/>
            <a:ext cx="118872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close-up of a machine&#10;&#10;AI-generated content may be incorrect.">
            <a:extLst>
              <a:ext uri="{FF2B5EF4-FFF2-40B4-BE49-F238E27FC236}">
                <a16:creationId xmlns:a16="http://schemas.microsoft.com/office/drawing/2014/main" xmlns="" id="{FCDA2B80-4FAA-A7C6-6CF0-1A942416D1D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56" y="1911388"/>
            <a:ext cx="118872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A red box with silver handles&#10;&#10;AI-generated content may be incorrect.">
            <a:extLst>
              <a:ext uri="{FF2B5EF4-FFF2-40B4-BE49-F238E27FC236}">
                <a16:creationId xmlns:a16="http://schemas.microsoft.com/office/drawing/2014/main" xmlns="" id="{A529ECC3-3D06-4178-ED99-C517C6CFEE9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97" y="3191548"/>
            <a:ext cx="1188720" cy="1280160"/>
          </a:xfrm>
          <a:prstGeom prst="rect">
            <a:avLst/>
          </a:prstGeom>
        </p:spPr>
      </p:pic>
      <p:pic>
        <p:nvPicPr>
          <p:cNvPr id="16" name="Picture 15" descr="A machine with a red cylinder&#10;&#10;AI-generated content may be incorrect.">
            <a:extLst>
              <a:ext uri="{FF2B5EF4-FFF2-40B4-BE49-F238E27FC236}">
                <a16:creationId xmlns:a16="http://schemas.microsoft.com/office/drawing/2014/main" xmlns="" id="{EDF16D4E-D150-9EAD-3D3E-F258DA3ADF9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07" y="4600211"/>
            <a:ext cx="118872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close-up of a test tube&#10;&#10;AI-generated content may be incorrect.">
            <a:extLst>
              <a:ext uri="{FF2B5EF4-FFF2-40B4-BE49-F238E27FC236}">
                <a16:creationId xmlns:a16="http://schemas.microsoft.com/office/drawing/2014/main" xmlns="" id="{AF2C3162-D324-F2B2-A05F-E74AD19B1F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94" y="5435912"/>
            <a:ext cx="1280160" cy="1280160"/>
          </a:xfrm>
          <a:prstGeom prst="rect">
            <a:avLst/>
          </a:prstGeom>
        </p:spPr>
      </p:pic>
      <p:pic>
        <p:nvPicPr>
          <p:cNvPr id="20" name="Picture 19" descr="Close-up of a machine with a machine and a few small round objects&#10;&#10;AI-generated content may be incorrect.">
            <a:extLst>
              <a:ext uri="{FF2B5EF4-FFF2-40B4-BE49-F238E27FC236}">
                <a16:creationId xmlns:a16="http://schemas.microsoft.com/office/drawing/2014/main" xmlns="" id="{8366F80B-C685-334B-7E87-F6572CA66EF9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49" y="1056424"/>
            <a:ext cx="118872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 descr="A group of clear glass bottles&#10;&#10;AI-generated content may be incorrect.">
            <a:extLst>
              <a:ext uri="{FF2B5EF4-FFF2-40B4-BE49-F238E27FC236}">
                <a16:creationId xmlns:a16="http://schemas.microsoft.com/office/drawing/2014/main" xmlns="" id="{5B1DA155-4725-6770-3D15-3A8B0A7755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60" y="5484942"/>
            <a:ext cx="1280160" cy="1280160"/>
          </a:xfrm>
          <a:prstGeom prst="rect">
            <a:avLst/>
          </a:prstGeom>
        </p:spPr>
      </p:pic>
      <p:pic>
        <p:nvPicPr>
          <p:cNvPr id="24" name="Picture 23" descr="A person in a suit with his hands up&#10;&#10;AI-generated content may be incorrect.">
            <a:extLst>
              <a:ext uri="{FF2B5EF4-FFF2-40B4-BE49-F238E27FC236}">
                <a16:creationId xmlns:a16="http://schemas.microsoft.com/office/drawing/2014/main" xmlns="" id="{32FD7D5C-33E9-BAD3-E86A-5B6B76B3F1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529" y="1168295"/>
            <a:ext cx="2468880" cy="2468880"/>
          </a:xfrm>
          <a:prstGeom prst="rect">
            <a:avLst/>
          </a:prstGeom>
        </p:spPr>
      </p:pic>
      <p:pic>
        <p:nvPicPr>
          <p:cNvPr id="26" name="Picture 25" descr="A close-up of a machine&#10;&#10;AI-generated content may be incorrect.">
            <a:extLst>
              <a:ext uri="{FF2B5EF4-FFF2-40B4-BE49-F238E27FC236}">
                <a16:creationId xmlns:a16="http://schemas.microsoft.com/office/drawing/2014/main" xmlns="" id="{E70DAB19-BA0F-D8D8-7F8A-B3EAE7AEBF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749" y="4521416"/>
            <a:ext cx="1280160" cy="1280160"/>
          </a:xfrm>
          <a:prstGeom prst="rect">
            <a:avLst/>
          </a:prstGeom>
        </p:spPr>
      </p:pic>
      <p:pic>
        <p:nvPicPr>
          <p:cNvPr id="28" name="Picture 27" descr="A pipette dropping liquid into a round object&#10;&#10;AI-generated content may be incorrect.">
            <a:extLst>
              <a:ext uri="{FF2B5EF4-FFF2-40B4-BE49-F238E27FC236}">
                <a16:creationId xmlns:a16="http://schemas.microsoft.com/office/drawing/2014/main" xmlns="" id="{869C883F-97C4-176B-6367-2624FAB9D2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22" y="3068056"/>
            <a:ext cx="1280160" cy="1280160"/>
          </a:xfrm>
          <a:prstGeom prst="rect">
            <a:avLst/>
          </a:prstGeom>
        </p:spPr>
      </p:pic>
      <p:pic>
        <p:nvPicPr>
          <p:cNvPr id="30" name="Picture 29" descr="A close up of a machine&#10;&#10;AI-generated content may be incorrect.">
            <a:extLst>
              <a:ext uri="{FF2B5EF4-FFF2-40B4-BE49-F238E27FC236}">
                <a16:creationId xmlns:a16="http://schemas.microsoft.com/office/drawing/2014/main" xmlns="" id="{D1016633-6F66-A61E-BAB9-A99A2FBE78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54" y="955256"/>
            <a:ext cx="1280160" cy="1280160"/>
          </a:xfrm>
          <a:prstGeom prst="rect">
            <a:avLst/>
          </a:prstGeom>
        </p:spPr>
      </p:pic>
      <p:pic>
        <p:nvPicPr>
          <p:cNvPr id="32" name="Picture 31" descr="A machine with red containers&#10;&#10;AI-generated content may be incorrect.">
            <a:extLst>
              <a:ext uri="{FF2B5EF4-FFF2-40B4-BE49-F238E27FC236}">
                <a16:creationId xmlns:a16="http://schemas.microsoft.com/office/drawing/2014/main" xmlns="" id="{3CBF2737-FC09-C912-64D1-1726E16EE50E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61" y="1762655"/>
            <a:ext cx="128016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xmlns="" id="{156A1068-7A66-3AB8-65E6-096FF96877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Gerstel: comprehensive solutions for sample preparation</a:t>
            </a:r>
            <a:endParaRPr lang="nl-BE" dirty="0"/>
          </a:p>
        </p:txBody>
      </p:sp>
      <p:pic>
        <p:nvPicPr>
          <p:cNvPr id="38" name="Picture 4" descr="Gerstel Software - Lab Alliance">
            <a:extLst>
              <a:ext uri="{FF2B5EF4-FFF2-40B4-BE49-F238E27FC236}">
                <a16:creationId xmlns:a16="http://schemas.microsoft.com/office/drawing/2014/main" xmlns="" id="{F8BBF794-594F-0120-C8B8-D94206AF0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64" y="2853613"/>
            <a:ext cx="3968543" cy="210312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 descr="A group of vials on a metal surface&#10;&#10;AI-generated content may be incorrect.">
            <a:extLst>
              <a:ext uri="{FF2B5EF4-FFF2-40B4-BE49-F238E27FC236}">
                <a16:creationId xmlns:a16="http://schemas.microsoft.com/office/drawing/2014/main" xmlns="" id="{2F042009-8AD9-EAB9-3829-10E27496DA8B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18" y="5577840"/>
            <a:ext cx="1188720" cy="1280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366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F79010D-C4E7-783B-8F8A-794D8284CE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Miniaturization</a:t>
            </a:r>
            <a:endParaRPr lang="nl-B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C2323419-1939-DA9C-76A0-D50E63208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9980610"/>
              </p:ext>
            </p:extLst>
          </p:nvPr>
        </p:nvGraphicFramePr>
        <p:xfrm>
          <a:off x="24879" y="1316856"/>
          <a:ext cx="6758473" cy="384047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072829">
                  <a:extLst>
                    <a:ext uri="{9D8B030D-6E8A-4147-A177-3AD203B41FA5}">
                      <a16:colId xmlns:a16="http://schemas.microsoft.com/office/drawing/2014/main" xmlns="" val="13735996"/>
                    </a:ext>
                  </a:extLst>
                </a:gridCol>
                <a:gridCol w="3685644">
                  <a:extLst>
                    <a:ext uri="{9D8B030D-6E8A-4147-A177-3AD203B41FA5}">
                      <a16:colId xmlns:a16="http://schemas.microsoft.com/office/drawing/2014/main" xmlns="" val="1779540628"/>
                    </a:ext>
                  </a:extLst>
                </a:gridCol>
              </a:tblGrid>
              <a:tr h="250538">
                <a:tc>
                  <a:txBody>
                    <a:bodyPr/>
                    <a:lstStyle/>
                    <a:p>
                      <a:r>
                        <a:rPr lang="en-US" sz="1400" dirty="0"/>
                        <a:t>Reference method (ISO28540)</a:t>
                      </a:r>
                    </a:p>
                    <a:p>
                      <a:r>
                        <a:rPr lang="en-US" sz="1400" dirty="0"/>
                        <a:t>PAHs in water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Miniaturized and automated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8347582"/>
                  </a:ext>
                </a:extLst>
              </a:tr>
              <a:tr h="350066">
                <a:tc>
                  <a:txBody>
                    <a:bodyPr/>
                    <a:lstStyle/>
                    <a:p>
                      <a:r>
                        <a:rPr lang="en-US" sz="1400" dirty="0"/>
                        <a:t>1 L of water + ISTD</a:t>
                      </a:r>
                    </a:p>
                    <a:p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Target LOD = 1 ng/L</a:t>
                      </a:r>
                      <a:endParaRPr lang="nl-BE" sz="1400" b="1" dirty="0">
                        <a:solidFill>
                          <a:srgbClr val="89B4E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 mL water + ISTD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Target LOD = 1 ng/L</a:t>
                      </a:r>
                      <a:r>
                        <a:rPr lang="nl-BE" sz="1400" b="1" dirty="0">
                          <a:solidFill>
                            <a:srgbClr val="89B4E1"/>
                          </a:solidFill>
                        </a:rPr>
                        <a:t> =&gt; 15 pg/15 mL sample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8054679"/>
                  </a:ext>
                </a:extLst>
              </a:tr>
              <a:tr h="350066">
                <a:tc>
                  <a:txBody>
                    <a:bodyPr/>
                    <a:lstStyle/>
                    <a:p>
                      <a:r>
                        <a:rPr lang="en-US" sz="1400" dirty="0"/>
                        <a:t>LLE with 25 mL hexane</a:t>
                      </a:r>
                    </a:p>
                    <a:p>
                      <a:endParaRPr lang="en-US" sz="1400" dirty="0"/>
                    </a:p>
                    <a:p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100% recovery = 1 ng/25 mL hexane</a:t>
                      </a:r>
                      <a:endParaRPr lang="nl-BE" sz="1400" b="1" dirty="0">
                        <a:solidFill>
                          <a:srgbClr val="89B4E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µLLE with 3 mL hexane</a:t>
                      </a:r>
                    </a:p>
                    <a:p>
                      <a:endParaRPr lang="en-US" sz="1400" dirty="0"/>
                    </a:p>
                    <a:p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100% recovery = 15 </a:t>
                      </a:r>
                      <a:r>
                        <a:rPr lang="en-US" sz="1400" b="1" dirty="0" err="1">
                          <a:solidFill>
                            <a:srgbClr val="89B4E1"/>
                          </a:solidFill>
                        </a:rPr>
                        <a:t>pg</a:t>
                      </a:r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/3mL hexane</a:t>
                      </a:r>
                      <a:endParaRPr lang="nl-BE" sz="1400" b="1" dirty="0">
                        <a:solidFill>
                          <a:srgbClr val="89B4E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2499780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r>
                        <a:rPr lang="en-US" sz="1400" dirty="0"/>
                        <a:t>Recovery of the organic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Recovery of the organic phase (centrifugation?)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9487332"/>
                  </a:ext>
                </a:extLst>
              </a:tr>
              <a:tr h="350066">
                <a:tc>
                  <a:txBody>
                    <a:bodyPr/>
                    <a:lstStyle/>
                    <a:p>
                      <a:r>
                        <a:rPr lang="en-US" sz="1400" dirty="0"/>
                        <a:t>Drying on </a:t>
                      </a:r>
                      <a:r>
                        <a:rPr lang="en-US" sz="1400" dirty="0" err="1"/>
                        <a:t>anh</a:t>
                      </a:r>
                      <a:r>
                        <a:rPr lang="en-US" sz="1400" dirty="0"/>
                        <a:t>. Na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SO</a:t>
                      </a:r>
                      <a:r>
                        <a:rPr lang="en-US" sz="1400" baseline="-25000" dirty="0"/>
                        <a:t>4</a:t>
                      </a:r>
                      <a:endParaRPr lang="nl-B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Transfer of 1 mL to a 2 mL vial with </a:t>
                      </a:r>
                      <a:r>
                        <a:rPr lang="en-US" sz="1400" dirty="0" err="1"/>
                        <a:t>anh</a:t>
                      </a:r>
                      <a:r>
                        <a:rPr lang="en-US" sz="1400" dirty="0"/>
                        <a:t>. Na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SO</a:t>
                      </a:r>
                      <a:r>
                        <a:rPr lang="en-US" sz="1400" baseline="-25000" dirty="0"/>
                        <a:t>4</a:t>
                      </a:r>
                    </a:p>
                    <a:p>
                      <a:r>
                        <a:rPr lang="en-US" sz="1400" b="1" baseline="0" dirty="0">
                          <a:solidFill>
                            <a:srgbClr val="89B4E1"/>
                          </a:solidFill>
                        </a:rPr>
                        <a:t>100% recovery = 5 </a:t>
                      </a:r>
                      <a:r>
                        <a:rPr lang="en-US" sz="1400" b="1" baseline="0" dirty="0" err="1">
                          <a:solidFill>
                            <a:srgbClr val="89B4E1"/>
                          </a:solidFill>
                        </a:rPr>
                        <a:t>pg</a:t>
                      </a:r>
                      <a:r>
                        <a:rPr lang="en-US" sz="1400" b="1" baseline="0" dirty="0">
                          <a:solidFill>
                            <a:srgbClr val="89B4E1"/>
                          </a:solidFill>
                        </a:rPr>
                        <a:t>/1 mL </a:t>
                      </a:r>
                      <a:endParaRPr lang="nl-BE" sz="1400" b="1" baseline="0" dirty="0">
                        <a:solidFill>
                          <a:srgbClr val="89B4E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1958053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r>
                        <a:rPr lang="en-US" sz="1400" dirty="0"/>
                        <a:t>Concentration to 1 mL</a:t>
                      </a:r>
                    </a:p>
                    <a:p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Final concentration: 1 ng/mL = 1 </a:t>
                      </a:r>
                      <a:r>
                        <a:rPr lang="en-US" sz="1400" b="1" dirty="0" err="1">
                          <a:solidFill>
                            <a:srgbClr val="89B4E1"/>
                          </a:solidFill>
                        </a:rPr>
                        <a:t>pg</a:t>
                      </a:r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/µL</a:t>
                      </a:r>
                      <a:endParaRPr lang="nl-BE" sz="1400" b="1" dirty="0">
                        <a:solidFill>
                          <a:srgbClr val="89B4E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Vortex and centrifuge (optional)</a:t>
                      </a:r>
                    </a:p>
                    <a:p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Final concentration: 5 </a:t>
                      </a:r>
                      <a:r>
                        <a:rPr lang="en-US" sz="1400" b="1" dirty="0" err="1">
                          <a:solidFill>
                            <a:srgbClr val="89B4E1"/>
                          </a:solidFill>
                        </a:rPr>
                        <a:t>pg</a:t>
                      </a:r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/mL = </a:t>
                      </a:r>
                      <a:r>
                        <a:rPr lang="en-US" sz="1400" b="1" dirty="0" err="1">
                          <a:solidFill>
                            <a:srgbClr val="89B4E1"/>
                          </a:solidFill>
                        </a:rPr>
                        <a:t>fg</a:t>
                      </a:r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/µL</a:t>
                      </a:r>
                      <a:endParaRPr lang="nl-BE" sz="1400" b="1" dirty="0">
                        <a:solidFill>
                          <a:srgbClr val="89B4E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3695824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3C4856"/>
                          </a:solidFill>
                        </a:rPr>
                        <a:t>GC-MS analysis</a:t>
                      </a:r>
                    </a:p>
                    <a:p>
                      <a:r>
                        <a:rPr lang="en-US" sz="1400" b="0" dirty="0">
                          <a:solidFill>
                            <a:srgbClr val="3C4856"/>
                          </a:solidFill>
                        </a:rPr>
                        <a:t>1 µL injection</a:t>
                      </a:r>
                    </a:p>
                    <a:p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Amount on column: 1 </a:t>
                      </a:r>
                      <a:r>
                        <a:rPr lang="en-US" sz="1400" b="1" dirty="0" err="1">
                          <a:solidFill>
                            <a:srgbClr val="89B4E1"/>
                          </a:solidFill>
                        </a:rPr>
                        <a:t>pg</a:t>
                      </a:r>
                      <a:endParaRPr lang="nl-BE" sz="1400" b="1" dirty="0">
                        <a:solidFill>
                          <a:srgbClr val="89B4E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GC-MS/MS analysis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40 µL injection </a:t>
                      </a:r>
                    </a:p>
                    <a:p>
                      <a:r>
                        <a:rPr lang="nl-BE" sz="1400" b="1" dirty="0">
                          <a:solidFill>
                            <a:srgbClr val="89B4E1"/>
                          </a:solidFill>
                        </a:rPr>
                        <a:t>Amount on column: 0.2 pg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0727466"/>
                  </a:ext>
                </a:extLst>
              </a:tr>
            </a:tbl>
          </a:graphicData>
        </a:graphic>
      </p:graphicFrame>
      <p:sp>
        <p:nvSpPr>
          <p:cNvPr id="7" name="Arrow: Curved Up 6">
            <a:extLst>
              <a:ext uri="{FF2B5EF4-FFF2-40B4-BE49-F238E27FC236}">
                <a16:creationId xmlns:a16="http://schemas.microsoft.com/office/drawing/2014/main" xmlns="" id="{CADBA2E2-75D2-CFBA-26A7-45C8540B286C}"/>
              </a:ext>
            </a:extLst>
          </p:cNvPr>
          <p:cNvSpPr/>
          <p:nvPr/>
        </p:nvSpPr>
        <p:spPr>
          <a:xfrm>
            <a:off x="1167879" y="5212995"/>
            <a:ext cx="4038600" cy="609600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2D90B7-D801-EB15-CCC9-3182A4474A92}"/>
              </a:ext>
            </a:extLst>
          </p:cNvPr>
          <p:cNvSpPr txBox="1"/>
          <p:nvPr/>
        </p:nvSpPr>
        <p:spPr>
          <a:xfrm>
            <a:off x="2432806" y="5453263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MS -&gt; MS/MS</a:t>
            </a:r>
            <a:endParaRPr lang="nl-BE" b="1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A close-up of a sign&#10;&#10;AI-generated content may be incorrect.">
            <a:extLst>
              <a:ext uri="{FF2B5EF4-FFF2-40B4-BE49-F238E27FC236}">
                <a16:creationId xmlns:a16="http://schemas.microsoft.com/office/drawing/2014/main" xmlns="" id="{55BDA78A-67A8-569C-A86B-64AC03369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91" y="2520821"/>
            <a:ext cx="1253613" cy="274320"/>
          </a:xfrm>
          <a:prstGeom prst="rect">
            <a:avLst/>
          </a:pr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xmlns="" id="{B0E7DB62-C16F-C701-186C-33B48821BA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930189"/>
              </p:ext>
            </p:extLst>
          </p:nvPr>
        </p:nvGraphicFramePr>
        <p:xfrm>
          <a:off x="7152491" y="1592807"/>
          <a:ext cx="5007978" cy="307757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74985">
                  <a:extLst>
                    <a:ext uri="{9D8B030D-6E8A-4147-A177-3AD203B41FA5}">
                      <a16:colId xmlns:a16="http://schemas.microsoft.com/office/drawing/2014/main" xmlns="" val="13735996"/>
                    </a:ext>
                  </a:extLst>
                </a:gridCol>
                <a:gridCol w="2532993">
                  <a:extLst>
                    <a:ext uri="{9D8B030D-6E8A-4147-A177-3AD203B41FA5}">
                      <a16:colId xmlns:a16="http://schemas.microsoft.com/office/drawing/2014/main" xmlns="" val="1779540628"/>
                    </a:ext>
                  </a:extLst>
                </a:gridCol>
              </a:tblGrid>
              <a:tr h="250538">
                <a:tc>
                  <a:txBody>
                    <a:bodyPr/>
                    <a:lstStyle/>
                    <a:p>
                      <a:r>
                        <a:rPr lang="en-US" sz="1400" dirty="0"/>
                        <a:t>Reference method (ISO9377-2) Mineral oil in water</a:t>
                      </a:r>
                      <a:endParaRPr lang="nl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Miniaturized and automated</a:t>
                      </a:r>
                      <a:endParaRPr lang="nl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8347582"/>
                  </a:ext>
                </a:extLst>
              </a:tr>
              <a:tr h="350066">
                <a:tc>
                  <a:txBody>
                    <a:bodyPr/>
                    <a:lstStyle/>
                    <a:p>
                      <a:r>
                        <a:rPr lang="en-US" sz="1400" dirty="0"/>
                        <a:t>900 mL water + ISTD</a:t>
                      </a:r>
                      <a:endParaRPr lang="nl-BE" sz="1400" b="1" dirty="0">
                        <a:solidFill>
                          <a:srgbClr val="89B4E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 mL water + ISTD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8054679"/>
                  </a:ext>
                </a:extLst>
              </a:tr>
              <a:tr h="350066">
                <a:tc>
                  <a:txBody>
                    <a:bodyPr/>
                    <a:lstStyle/>
                    <a:p>
                      <a:r>
                        <a:rPr lang="en-US" sz="1400" dirty="0"/>
                        <a:t>LLE with 50 mL pentane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µLLE with 1 mL hexane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2499780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r>
                        <a:rPr lang="en-US" sz="1400" dirty="0"/>
                        <a:t>Shake (manually, one by one)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rgbClr val="89B4E1"/>
                          </a:solidFill>
                        </a:rPr>
                        <a:t>QuickMix</a:t>
                      </a:r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 (15 min)</a:t>
                      </a:r>
                      <a:endParaRPr lang="nl-BE" sz="1400" b="1" dirty="0">
                        <a:solidFill>
                          <a:srgbClr val="89B4E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9487332"/>
                  </a:ext>
                </a:extLst>
              </a:tr>
              <a:tr h="350066">
                <a:tc>
                  <a:txBody>
                    <a:bodyPr/>
                    <a:lstStyle/>
                    <a:p>
                      <a:r>
                        <a:rPr lang="en-US" sz="1400" dirty="0"/>
                        <a:t>Drying/Clean-up </a:t>
                      </a:r>
                    </a:p>
                    <a:p>
                      <a:r>
                        <a:rPr lang="en-US" sz="1400" dirty="0"/>
                        <a:t>Na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SO</a:t>
                      </a:r>
                      <a:r>
                        <a:rPr lang="en-US" sz="1400" baseline="-25000" dirty="0"/>
                        <a:t>4 </a:t>
                      </a:r>
                      <a:r>
                        <a:rPr lang="en-US" sz="1400" dirty="0"/>
                        <a:t>&amp; </a:t>
                      </a:r>
                      <a:r>
                        <a:rPr lang="en-US" sz="1400" dirty="0" err="1"/>
                        <a:t>Florisil</a:t>
                      </a:r>
                      <a:endParaRPr lang="nl-BE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rgbClr val="89B4E1"/>
                          </a:solidFill>
                        </a:rPr>
                        <a:t>Decap</a:t>
                      </a:r>
                      <a:endParaRPr lang="en-US" sz="1400" b="1" dirty="0">
                        <a:solidFill>
                          <a:srgbClr val="89B4E1"/>
                        </a:solidFill>
                      </a:endParaRPr>
                    </a:p>
                    <a:p>
                      <a:pPr marL="0" marR="0" lvl="0" indent="0" algn="l" defTabSz="9144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Transfer 600 µL to 2 mL vial with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</a:rPr>
                        <a:t>4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&amp;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Florisil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then </a:t>
                      </a:r>
                      <a:r>
                        <a:rPr lang="nl-BE" sz="1400" b="0" baseline="0" dirty="0">
                          <a:solidFill>
                            <a:schemeClr val="tx1"/>
                          </a:solidFill>
                        </a:rPr>
                        <a:t>Vortex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1958053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r>
                        <a:rPr lang="en-US" sz="1400" dirty="0"/>
                        <a:t>Concentration to 1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-</a:t>
                      </a:r>
                      <a:endParaRPr lang="nl-BE" sz="1400" b="1" dirty="0">
                        <a:solidFill>
                          <a:srgbClr val="89B4E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3695824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3C4856"/>
                          </a:solidFill>
                        </a:rPr>
                        <a:t>GC-FID analysis</a:t>
                      </a:r>
                    </a:p>
                    <a:p>
                      <a:r>
                        <a:rPr lang="en-US" sz="1400" b="0" dirty="0">
                          <a:solidFill>
                            <a:srgbClr val="3C4856"/>
                          </a:solidFill>
                        </a:rPr>
                        <a:t>1 µL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GC-MS/MS analysis</a:t>
                      </a:r>
                    </a:p>
                    <a:p>
                      <a:r>
                        <a:rPr lang="en-US" sz="1400" b="1" dirty="0">
                          <a:solidFill>
                            <a:srgbClr val="89B4E1"/>
                          </a:solidFill>
                        </a:rPr>
                        <a:t>100 µL injection (COC with EVE)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072746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7B073A-D116-1581-E948-E2DC480F7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491" y="5402841"/>
            <a:ext cx="48086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43DE95C-BC4F-A500-F4D6-4DB4695029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Miniaturization &amp; automation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553BE9-3242-36F7-EAAD-FF67D2F7B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Advantages of automation:</a:t>
            </a:r>
          </a:p>
          <a:p>
            <a:pPr lvl="1"/>
            <a:r>
              <a:rPr lang="en-US" sz="1800" dirty="0"/>
              <a:t>Sustainable: enhanced precision, accuracy, and efficiency in laboratory processes</a:t>
            </a:r>
          </a:p>
          <a:p>
            <a:pPr lvl="1"/>
            <a:r>
              <a:rPr lang="en-US" sz="1800" dirty="0"/>
              <a:t>Run 24/7 (unattended sample preparation or sample preparation &amp; analysis)</a:t>
            </a:r>
          </a:p>
          <a:p>
            <a:pPr lvl="1"/>
            <a:r>
              <a:rPr lang="en-US" sz="1800" dirty="0"/>
              <a:t>High throughput</a:t>
            </a:r>
          </a:p>
          <a:p>
            <a:pPr lvl="2"/>
            <a:r>
              <a:rPr lang="en-US" sz="1600" dirty="0"/>
              <a:t>Combination with fast analysis</a:t>
            </a:r>
          </a:p>
          <a:p>
            <a:pPr lvl="2"/>
            <a:r>
              <a:rPr lang="en-US" sz="1600" dirty="0"/>
              <a:t>Online and/or offline</a:t>
            </a:r>
          </a:p>
          <a:p>
            <a:pPr lvl="1"/>
            <a:r>
              <a:rPr lang="en-US" sz="1800" dirty="0"/>
              <a:t>Low reagent consumption</a:t>
            </a:r>
          </a:p>
          <a:p>
            <a:pPr lvl="1"/>
            <a:r>
              <a:rPr lang="en-US" sz="1800" dirty="0"/>
              <a:t>Extended application range (can be dedicated or can have several applications on a single workstation)</a:t>
            </a:r>
          </a:p>
          <a:p>
            <a:pPr lvl="1"/>
            <a:r>
              <a:rPr lang="en-US" sz="1800" dirty="0"/>
              <a:t>Automation = more time for qualified staff for more important tasks</a:t>
            </a:r>
          </a:p>
        </p:txBody>
      </p:sp>
    </p:spTree>
    <p:extLst>
      <p:ext uri="{BB962C8B-B14F-4D97-AF65-F5344CB8AC3E}">
        <p14:creationId xmlns:p14="http://schemas.microsoft.com/office/powerpoint/2010/main" val="16555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B2E7BF8-D457-24F4-65B9-62D14EBDD8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Automated sample preparation options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4AC3E8-6A8F-D8CE-D8D0-E3A533E0C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89B4E1"/>
                </a:solidFill>
              </a:rPr>
              <a:t>Offline</a:t>
            </a:r>
            <a:r>
              <a:rPr lang="en-US" sz="2000" dirty="0"/>
              <a:t> (preparation of vials for GC and LC analysis)</a:t>
            </a:r>
          </a:p>
          <a:p>
            <a:pPr lvl="1"/>
            <a:r>
              <a:rPr lang="en-US" sz="1800" dirty="0"/>
              <a:t>Independent from the GC and LC run time</a:t>
            </a:r>
          </a:p>
          <a:p>
            <a:pPr lvl="1"/>
            <a:r>
              <a:rPr lang="en-US" sz="1800" dirty="0"/>
              <a:t>Batch processing</a:t>
            </a:r>
          </a:p>
          <a:p>
            <a:pPr lvl="1"/>
            <a:r>
              <a:rPr lang="en-US" sz="1800" dirty="0"/>
              <a:t>Safety (can be placed under fume hoods, separated ventilation)</a:t>
            </a:r>
          </a:p>
          <a:p>
            <a:pPr marL="457243" lvl="1" indent="0">
              <a:buNone/>
            </a:pPr>
            <a:endParaRPr lang="en-US" sz="1800" dirty="0"/>
          </a:p>
          <a:p>
            <a:pPr marL="457243" lvl="1" indent="0">
              <a:buNone/>
            </a:pPr>
            <a:endParaRPr lang="en-US" sz="1800" dirty="0"/>
          </a:p>
          <a:p>
            <a:r>
              <a:rPr lang="en-US" sz="2000" b="1" dirty="0">
                <a:solidFill>
                  <a:srgbClr val="89B4E1"/>
                </a:solidFill>
              </a:rPr>
              <a:t>Online</a:t>
            </a:r>
            <a:r>
              <a:rPr lang="en-US" sz="2000" dirty="0"/>
              <a:t> (including injection in GC or LC)</a:t>
            </a:r>
          </a:p>
          <a:p>
            <a:pPr lvl="1"/>
            <a:r>
              <a:rPr lang="en-US" sz="1800" dirty="0"/>
              <a:t>“fully automated”</a:t>
            </a:r>
          </a:p>
          <a:p>
            <a:pPr lvl="1"/>
            <a:r>
              <a:rPr lang="en-US" sz="1800" dirty="0"/>
              <a:t>“just in time” sample preparation</a:t>
            </a:r>
          </a:p>
        </p:txBody>
      </p:sp>
      <p:pic>
        <p:nvPicPr>
          <p:cNvPr id="7" name="Content Placeholder 6" descr="A large white machine with red and blue parts&#10;&#10;AI-generated content may be incorrect.">
            <a:extLst>
              <a:ext uri="{FF2B5EF4-FFF2-40B4-BE49-F238E27FC236}">
                <a16:creationId xmlns:a16="http://schemas.microsoft.com/office/drawing/2014/main" xmlns="" id="{05B35737-7CF1-54CA-0C71-2E225AB1B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"/>
          <a:stretch>
            <a:fillRect/>
          </a:stretch>
        </p:blipFill>
        <p:spPr bwMode="auto">
          <a:xfrm>
            <a:off x="7262666" y="1110342"/>
            <a:ext cx="4109196" cy="28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016648-6D18-3BF7-5D4F-A810117C8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5" t="11249" r="15064" b="29722"/>
          <a:stretch/>
        </p:blipFill>
        <p:spPr>
          <a:xfrm>
            <a:off x="7305239" y="4122957"/>
            <a:ext cx="40179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C258D6D-5FCD-4555-FCB5-53EA1361D7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Preparation of the calibration solutions: VOC analysis in water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AF8CA5-F694-1C0E-124B-71E3B7CC5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Preparation of the standard work solutions: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D852B0-A785-663B-9A8C-19BA40154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1200"/>
            <a:ext cx="9144000" cy="3174600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xmlns="" id="{E6810FE6-F42A-6DE3-FCCB-992459DB39D3}"/>
              </a:ext>
            </a:extLst>
          </p:cNvPr>
          <p:cNvSpPr/>
          <p:nvPr/>
        </p:nvSpPr>
        <p:spPr>
          <a:xfrm rot="5400000">
            <a:off x="8980394" y="3819204"/>
            <a:ext cx="322936" cy="2996128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3FED96-96F4-E981-490E-06B27CC29D5A}"/>
              </a:ext>
            </a:extLst>
          </p:cNvPr>
          <p:cNvSpPr txBox="1"/>
          <p:nvPr/>
        </p:nvSpPr>
        <p:spPr>
          <a:xfrm>
            <a:off x="7643798" y="5473116"/>
            <a:ext cx="2996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ISTD working solution preparation</a:t>
            </a:r>
            <a:endParaRPr lang="x-none" sz="16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D96B35EA-9A93-5E94-227D-036609121054}"/>
              </a:ext>
            </a:extLst>
          </p:cNvPr>
          <p:cNvSpPr/>
          <p:nvPr/>
        </p:nvSpPr>
        <p:spPr>
          <a:xfrm rot="5400000">
            <a:off x="4495821" y="1137359"/>
            <a:ext cx="328556" cy="5967398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0656E8-C5FE-F257-9BC2-7CD5B637E0B0}"/>
              </a:ext>
            </a:extLst>
          </p:cNvPr>
          <p:cNvSpPr txBox="1"/>
          <p:nvPr/>
        </p:nvSpPr>
        <p:spPr>
          <a:xfrm>
            <a:off x="1676400" y="4279716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STD working solution preparation</a:t>
            </a:r>
            <a:endParaRPr lang="x-none" sz="16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FC5518-C997-BE70-4BB9-C84EF1C6120D}"/>
              </a:ext>
            </a:extLst>
          </p:cNvPr>
          <p:cNvSpPr txBox="1"/>
          <p:nvPr/>
        </p:nvSpPr>
        <p:spPr>
          <a:xfrm>
            <a:off x="2642278" y="2362200"/>
            <a:ext cx="6912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50 µL VOC 2</a:t>
            </a:r>
            <a:endParaRPr lang="nl-BE" sz="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48E431-B973-677D-3473-1CACE5A3A9CA}"/>
              </a:ext>
            </a:extLst>
          </p:cNvPr>
          <p:cNvSpPr txBox="1"/>
          <p:nvPr/>
        </p:nvSpPr>
        <p:spPr>
          <a:xfrm>
            <a:off x="1956845" y="2362200"/>
            <a:ext cx="6912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50 µL VOC 1</a:t>
            </a:r>
            <a:endParaRPr lang="nl-BE" sz="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3AAD5D-957D-8E38-C033-E03B0BE59F74}"/>
              </a:ext>
            </a:extLst>
          </p:cNvPr>
          <p:cNvSpPr txBox="1"/>
          <p:nvPr/>
        </p:nvSpPr>
        <p:spPr>
          <a:xfrm rot="16200000">
            <a:off x="1478793" y="2418239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900 µL MeOH</a:t>
            </a:r>
            <a:endParaRPr lang="nl-BE" sz="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1CA4B8-9C01-474C-A5C6-D2339EBDAF49}"/>
              </a:ext>
            </a:extLst>
          </p:cNvPr>
          <p:cNvSpPr txBox="1"/>
          <p:nvPr/>
        </p:nvSpPr>
        <p:spPr>
          <a:xfrm>
            <a:off x="3775276" y="2469923"/>
            <a:ext cx="907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Dilute 1/20</a:t>
            </a:r>
            <a:endParaRPr lang="nl-BE" sz="1200" b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EDE6C9-A008-FB7D-5A07-9588DDE77B35}"/>
              </a:ext>
            </a:extLst>
          </p:cNvPr>
          <p:cNvSpPr txBox="1"/>
          <p:nvPr/>
        </p:nvSpPr>
        <p:spPr>
          <a:xfrm>
            <a:off x="5105400" y="2861314"/>
            <a:ext cx="907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Dilute 1/10</a:t>
            </a:r>
            <a:endParaRPr lang="nl-BE" sz="1200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20FA60-95F7-859E-1C95-7CB47E851AEF}"/>
              </a:ext>
            </a:extLst>
          </p:cNvPr>
          <p:cNvSpPr txBox="1"/>
          <p:nvPr/>
        </p:nvSpPr>
        <p:spPr>
          <a:xfrm>
            <a:off x="6553200" y="3213352"/>
            <a:ext cx="907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Dilute 1/10</a:t>
            </a:r>
            <a:endParaRPr lang="nl-BE" sz="1200" b="1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59AB8D8-91D4-848B-B234-DCEB3F0EBB56}"/>
              </a:ext>
            </a:extLst>
          </p:cNvPr>
          <p:cNvSpPr txBox="1"/>
          <p:nvPr/>
        </p:nvSpPr>
        <p:spPr>
          <a:xfrm>
            <a:off x="3828324" y="2673062"/>
            <a:ext cx="61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WS1</a:t>
            </a:r>
            <a:endParaRPr lang="nl-BE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971483-5335-2030-6CB3-65A2DA851C55}"/>
              </a:ext>
            </a:extLst>
          </p:cNvPr>
          <p:cNvSpPr txBox="1"/>
          <p:nvPr/>
        </p:nvSpPr>
        <p:spPr>
          <a:xfrm>
            <a:off x="5249318" y="3049917"/>
            <a:ext cx="61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WS2</a:t>
            </a:r>
            <a:endParaRPr lang="nl-BE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04AE13-7C95-52FA-02EE-50625C4CB7DA}"/>
              </a:ext>
            </a:extLst>
          </p:cNvPr>
          <p:cNvSpPr txBox="1"/>
          <p:nvPr/>
        </p:nvSpPr>
        <p:spPr>
          <a:xfrm>
            <a:off x="6697118" y="3412089"/>
            <a:ext cx="61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WS3</a:t>
            </a:r>
            <a:endParaRPr lang="nl-BE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B259F19-079E-D8E4-D08D-E4F64D8353FA}"/>
              </a:ext>
            </a:extLst>
          </p:cNvPr>
          <p:cNvSpPr txBox="1"/>
          <p:nvPr/>
        </p:nvSpPr>
        <p:spPr>
          <a:xfrm>
            <a:off x="9352078" y="4168672"/>
            <a:ext cx="84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WIST 1</a:t>
            </a:r>
            <a:endParaRPr lang="nl-BE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47F0723-27E6-01D3-06F6-103DBAB59EB0}"/>
              </a:ext>
            </a:extLst>
          </p:cNvPr>
          <p:cNvSpPr txBox="1"/>
          <p:nvPr/>
        </p:nvSpPr>
        <p:spPr>
          <a:xfrm>
            <a:off x="7933182" y="3787167"/>
            <a:ext cx="7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SIST 1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37888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6FAF92B-CAB5-10FB-0F53-8D32832E30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Preparation of the calibration solutions &amp; calibration curve</a:t>
            </a:r>
            <a:endParaRPr lang="nl-BE" dirty="0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xmlns="" id="{216AD32B-EAEA-866C-4687-507B5A401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39105"/>
            <a:ext cx="9144000" cy="3066000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xmlns="" id="{D43853F6-92CB-A871-BBD5-3BB2CE9C5687}"/>
              </a:ext>
            </a:extLst>
          </p:cNvPr>
          <p:cNvSpPr/>
          <p:nvPr/>
        </p:nvSpPr>
        <p:spPr>
          <a:xfrm rot="5400000">
            <a:off x="7285007" y="1472279"/>
            <a:ext cx="250166" cy="651581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D856F2-1AE7-CFBF-11AD-596839BE7A61}"/>
              </a:ext>
            </a:extLst>
          </p:cNvPr>
          <p:cNvSpPr txBox="1"/>
          <p:nvPr/>
        </p:nvSpPr>
        <p:spPr>
          <a:xfrm>
            <a:off x="4109048" y="4872645"/>
            <a:ext cx="6515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Addition of the STD/ISTD and analysis of samples and/or calibration </a:t>
            </a:r>
            <a:endParaRPr lang="x-none" sz="1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BFDAB1F7-F441-AF07-07C1-E277140DBA8B}"/>
              </a:ext>
            </a:extLst>
          </p:cNvPr>
          <p:cNvSpPr/>
          <p:nvPr/>
        </p:nvSpPr>
        <p:spPr>
          <a:xfrm rot="5400000">
            <a:off x="2597990" y="1132975"/>
            <a:ext cx="250166" cy="205308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9A2DE7-335C-8B94-8492-4FC4A9CDE4AD}"/>
              </a:ext>
            </a:extLst>
          </p:cNvPr>
          <p:cNvSpPr txBox="1"/>
          <p:nvPr/>
        </p:nvSpPr>
        <p:spPr>
          <a:xfrm>
            <a:off x="1696531" y="2270260"/>
            <a:ext cx="194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Working solution </a:t>
            </a:r>
          </a:p>
          <a:p>
            <a:pPr algn="ctr"/>
            <a:r>
              <a:rPr lang="en-GB" sz="1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preparation</a:t>
            </a:r>
            <a:endParaRPr lang="x-none" sz="12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94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5839140-B588-9DAE-32A9-F556C1F3C1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Calibration curves: VOC in water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F97EB9-BF11-C9E2-37AE-6BF16F593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9" y="3493169"/>
            <a:ext cx="4527053" cy="20116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4CEFD4-DAD6-484E-B1A1-4C361EC8812C}"/>
              </a:ext>
            </a:extLst>
          </p:cNvPr>
          <p:cNvSpPr txBox="1"/>
          <p:nvPr/>
        </p:nvSpPr>
        <p:spPr>
          <a:xfrm>
            <a:off x="4771045" y="4765723"/>
            <a:ext cx="1331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 – 5000 ppt</a:t>
            </a:r>
          </a:p>
          <a:p>
            <a:pPr algn="ctr"/>
            <a:r>
              <a:rPr lang="en-GB" sz="16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r>
              <a:rPr lang="en-GB" sz="1600" i="1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GB" sz="16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=0.999 </a:t>
            </a:r>
            <a:endParaRPr lang="x-none" sz="16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84542A-8675-D52A-BAE1-EF10CBA98FE3}"/>
              </a:ext>
            </a:extLst>
          </p:cNvPr>
          <p:cNvSpPr txBox="1"/>
          <p:nvPr/>
        </p:nvSpPr>
        <p:spPr>
          <a:xfrm>
            <a:off x="2895601" y="3524770"/>
            <a:ext cx="242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b="1" dirty="0">
                <a:solidFill>
                  <a:srgbClr val="89B4E1"/>
                </a:solidFill>
              </a:rPr>
              <a:t>Dichlorofluoromethane</a:t>
            </a:r>
            <a:endParaRPr lang="nl-BE" b="1" dirty="0">
              <a:solidFill>
                <a:srgbClr val="89B4E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B45C28-5BC9-DEAD-5667-57315DCDE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59" y="3524770"/>
            <a:ext cx="4527053" cy="20116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8CCED5-113F-7D7D-12A7-886E8CB6350A}"/>
              </a:ext>
            </a:extLst>
          </p:cNvPr>
          <p:cNvSpPr txBox="1"/>
          <p:nvPr/>
        </p:nvSpPr>
        <p:spPr>
          <a:xfrm>
            <a:off x="8229600" y="3476808"/>
            <a:ext cx="1279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b="1" dirty="0">
                <a:solidFill>
                  <a:srgbClr val="89B4E1"/>
                </a:solidFill>
              </a:rPr>
              <a:t>Styrene</a:t>
            </a:r>
            <a:endParaRPr lang="nl-BE" b="1" dirty="0">
              <a:solidFill>
                <a:srgbClr val="89B4E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8CE02C-09FB-7694-62CB-8335ABCEE076}"/>
              </a:ext>
            </a:extLst>
          </p:cNvPr>
          <p:cNvSpPr txBox="1"/>
          <p:nvPr/>
        </p:nvSpPr>
        <p:spPr>
          <a:xfrm>
            <a:off x="9305493" y="4765723"/>
            <a:ext cx="1331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 – 5000 ppt</a:t>
            </a:r>
          </a:p>
          <a:p>
            <a:pPr algn="ctr"/>
            <a:r>
              <a:rPr lang="en-GB" sz="16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r>
              <a:rPr lang="en-GB" sz="1600" i="1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GB" sz="16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=0.999 </a:t>
            </a:r>
            <a:endParaRPr lang="x-none" sz="16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54A0F8-2D51-BAED-2329-4905E61A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1"/>
          <a:stretch>
            <a:fillRect/>
          </a:stretch>
        </p:blipFill>
        <p:spPr bwMode="auto">
          <a:xfrm>
            <a:off x="1537126" y="1102018"/>
            <a:ext cx="9130874" cy="23747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077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A9E7BD-AE85-7A4F-C896-865D5D66B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DE7CF5-8197-065A-7D0A-B7AD845AC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Privately owned European </a:t>
            </a:r>
            <a:r>
              <a:rPr lang="nl-BE" sz="2000" dirty="0"/>
              <a:t>R&amp;D partner </a:t>
            </a:r>
            <a:r>
              <a:rPr lang="en-US" sz="2000" dirty="0"/>
              <a:t>in the field of </a:t>
            </a:r>
            <a:r>
              <a:rPr lang="en-US" sz="2000" b="1" dirty="0">
                <a:solidFill>
                  <a:schemeClr val="accent2"/>
                </a:solidFill>
              </a:rPr>
              <a:t>analytical solutions </a:t>
            </a:r>
            <a:r>
              <a:rPr lang="en-US" sz="2000" dirty="0"/>
              <a:t>mainly based on chromatography and electrophoresis in combination with mass spectrometry</a:t>
            </a:r>
          </a:p>
          <a:p>
            <a:r>
              <a:rPr lang="en-US" sz="2000" dirty="0"/>
              <a:t>Supporting customers worldwide in various industries with </a:t>
            </a:r>
            <a:r>
              <a:rPr lang="en-US" sz="2000" b="1" dirty="0">
                <a:solidFill>
                  <a:schemeClr val="accent2"/>
                </a:solidFill>
              </a:rPr>
              <a:t>scientific know-how &amp; technical expertise </a:t>
            </a:r>
            <a:r>
              <a:rPr lang="en-US" sz="2000" dirty="0"/>
              <a:t>for 40 years</a:t>
            </a:r>
          </a:p>
          <a:p>
            <a:r>
              <a:rPr lang="en-GB" sz="2000" dirty="0"/>
              <a:t>Founded by Prof. Pat Sandra in </a:t>
            </a:r>
            <a:r>
              <a:rPr lang="en-GB" sz="2000" b="1" dirty="0">
                <a:solidFill>
                  <a:srgbClr val="89B4E1"/>
                </a:solidFill>
              </a:rPr>
              <a:t>1986 </a:t>
            </a:r>
          </a:p>
          <a:p>
            <a:r>
              <a:rPr lang="en-GB" sz="2000" dirty="0"/>
              <a:t>Now headed by Tom &amp; Koen Sandra </a:t>
            </a:r>
          </a:p>
          <a:p>
            <a:r>
              <a:rPr lang="en-GB" sz="2000" dirty="0"/>
              <a:t>Based in </a:t>
            </a:r>
            <a:r>
              <a:rPr lang="en-GB" sz="2000" b="1" dirty="0">
                <a:solidFill>
                  <a:srgbClr val="89B4E1"/>
                </a:solidFill>
              </a:rPr>
              <a:t>Belgium</a:t>
            </a:r>
            <a:r>
              <a:rPr lang="en-GB" sz="2000" dirty="0"/>
              <a:t> (Kortrijk)</a:t>
            </a:r>
          </a:p>
          <a:p>
            <a:r>
              <a:rPr lang="en-GB" sz="2000" b="1" dirty="0">
                <a:solidFill>
                  <a:srgbClr val="89B4E1"/>
                </a:solidFill>
              </a:rPr>
              <a:t>French</a:t>
            </a:r>
            <a:r>
              <a:rPr lang="en-GB" sz="2000" dirty="0"/>
              <a:t> subsidiary (Lyon)</a:t>
            </a:r>
          </a:p>
          <a:p>
            <a:r>
              <a:rPr lang="en-GB" sz="2000" dirty="0"/>
              <a:t>New </a:t>
            </a:r>
            <a:r>
              <a:rPr lang="en-GB" sz="2000" b="1" dirty="0">
                <a:solidFill>
                  <a:srgbClr val="89B4E1"/>
                </a:solidFill>
              </a:rPr>
              <a:t>state-of-the art </a:t>
            </a:r>
            <a:r>
              <a:rPr lang="en-GB" sz="2000" dirty="0"/>
              <a:t>facility                                                                                                                               since 2023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9784A9E-036D-CE81-C5FC-0ED9F63B8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Introduction to RIC group</a:t>
            </a:r>
          </a:p>
        </p:txBody>
      </p:sp>
      <p:pic>
        <p:nvPicPr>
          <p:cNvPr id="3" name="Picture 2" descr="A group of people sitting on a concrete surface&#10;&#10;AI-generated content may be incorrect.">
            <a:extLst>
              <a:ext uri="{FF2B5EF4-FFF2-40B4-BE49-F238E27FC236}">
                <a16:creationId xmlns:a16="http://schemas.microsoft.com/office/drawing/2014/main" xmlns="" id="{6DE9604D-C4B9-7F02-A0E6-789BB75C1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94" y="2759079"/>
            <a:ext cx="6683021" cy="3383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FB7B15-6124-98D1-B56E-179342E67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274" y="2759079"/>
            <a:ext cx="6914460" cy="35661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8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C31A8D1-5E37-856A-CEAF-04CC8CA7E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Organic acids in urine/metabolomics studies (Fiehn method)</a:t>
            </a:r>
          </a:p>
          <a:p>
            <a:pPr lvl="1"/>
            <a:r>
              <a:rPr lang="en-US" sz="1600" dirty="0"/>
              <a:t>Add ISTD and evaporate to dryness</a:t>
            </a:r>
          </a:p>
          <a:p>
            <a:pPr lvl="1"/>
            <a:r>
              <a:rPr lang="en-US" sz="1600" dirty="0"/>
              <a:t>Add MOX and incubate at 40°C</a:t>
            </a:r>
          </a:p>
          <a:p>
            <a:pPr lvl="1"/>
            <a:r>
              <a:rPr lang="en-US" sz="1600" dirty="0"/>
              <a:t>Add MSTFA/TMCS and incubate at 40°C</a:t>
            </a:r>
          </a:p>
          <a:p>
            <a:pPr lvl="1"/>
            <a:r>
              <a:rPr lang="en-US" sz="1600" dirty="0"/>
              <a:t>Inject </a:t>
            </a:r>
            <a:endParaRPr lang="nl-BE" sz="1600" dirty="0"/>
          </a:p>
          <a:p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43AEC1-05C8-E5E9-C977-4F471BE4EB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Derivatization</a:t>
            </a:r>
            <a:endParaRPr lang="nl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D9A18A9-8720-2D03-1BAC-57D320194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22" y="1475117"/>
            <a:ext cx="392892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C069E3-B1E3-162C-FBD0-599570A0F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834" y="2440979"/>
            <a:ext cx="1389891" cy="36576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1DDA6614-700E-8309-308E-E9511AB97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63" y="3858548"/>
            <a:ext cx="7592146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88AD0021-7D90-D866-1F7F-36445B8193DB}"/>
              </a:ext>
            </a:extLst>
          </p:cNvPr>
          <p:cNvSpPr/>
          <p:nvPr/>
        </p:nvSpPr>
        <p:spPr>
          <a:xfrm>
            <a:off x="4999909" y="3626338"/>
            <a:ext cx="250426" cy="4644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CB4B3B5D-2342-DBD0-664F-15FD6533EE76}"/>
              </a:ext>
            </a:extLst>
          </p:cNvPr>
          <p:cNvSpPr/>
          <p:nvPr/>
        </p:nvSpPr>
        <p:spPr>
          <a:xfrm>
            <a:off x="5914309" y="3626339"/>
            <a:ext cx="250426" cy="89668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DD9633-5C40-6CDA-6D65-E709E756745C}"/>
              </a:ext>
            </a:extLst>
          </p:cNvPr>
          <p:cNvSpPr txBox="1"/>
          <p:nvPr/>
        </p:nvSpPr>
        <p:spPr>
          <a:xfrm>
            <a:off x="4542710" y="3287784"/>
            <a:ext cx="2150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“Just in time” analysis</a:t>
            </a:r>
            <a:endParaRPr lang="x-none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55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A65954D-A16B-4842-5F2A-18379DC6F5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FAMEs analysis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421A9-3ED4-40BA-EC14-2502E71E6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89B4E1"/>
                </a:solidFill>
              </a:rPr>
              <a:t>F</a:t>
            </a:r>
            <a:r>
              <a:rPr lang="en-US" sz="2000" dirty="0"/>
              <a:t>atty </a:t>
            </a:r>
            <a:r>
              <a:rPr lang="en-US" sz="2000" b="1" dirty="0">
                <a:solidFill>
                  <a:srgbClr val="89B4E1"/>
                </a:solidFill>
              </a:rPr>
              <a:t>A</a:t>
            </a:r>
            <a:r>
              <a:rPr lang="en-US" sz="2000" dirty="0"/>
              <a:t>cids </a:t>
            </a:r>
            <a:r>
              <a:rPr lang="en-US" sz="2000" b="1" dirty="0">
                <a:solidFill>
                  <a:srgbClr val="89B4E1"/>
                </a:solidFill>
              </a:rPr>
              <a:t>M</a:t>
            </a:r>
            <a:r>
              <a:rPr lang="en-US" sz="2000" dirty="0"/>
              <a:t>ethyl </a:t>
            </a:r>
            <a:r>
              <a:rPr lang="en-US" sz="2000" b="1" dirty="0">
                <a:solidFill>
                  <a:srgbClr val="89B4E1"/>
                </a:solidFill>
              </a:rPr>
              <a:t>E</a:t>
            </a:r>
            <a:r>
              <a:rPr lang="en-US" sz="2000" dirty="0"/>
              <a:t>sters: </a:t>
            </a:r>
          </a:p>
          <a:p>
            <a:pPr lvl="1"/>
            <a:r>
              <a:rPr lang="en-US" sz="1800" dirty="0"/>
              <a:t>Food</a:t>
            </a:r>
          </a:p>
          <a:p>
            <a:pPr lvl="1"/>
            <a:r>
              <a:rPr lang="en-US" sz="1800" dirty="0"/>
              <a:t>Biological samples</a:t>
            </a:r>
          </a:p>
          <a:p>
            <a:r>
              <a:rPr lang="en-US" sz="2000" dirty="0"/>
              <a:t>Online/Offline sample preparation and GC-FID analysis:</a:t>
            </a:r>
          </a:p>
          <a:p>
            <a:pPr lvl="1"/>
            <a:r>
              <a:rPr lang="en-GB" sz="1800" b="1" dirty="0"/>
              <a:t>ISO 16958</a:t>
            </a:r>
            <a:r>
              <a:rPr lang="en-US" sz="1800" b="1" dirty="0"/>
              <a:t>: </a:t>
            </a:r>
            <a:r>
              <a:rPr lang="en-US" sz="1800" dirty="0"/>
              <a:t>Using sodium methoxide (NaCH</a:t>
            </a:r>
            <a:r>
              <a:rPr lang="en-US" sz="1800" baseline="-25000" dirty="0"/>
              <a:t>3</a:t>
            </a:r>
            <a:r>
              <a:rPr lang="en-US" sz="1800" dirty="0"/>
              <a:t>O)</a:t>
            </a:r>
          </a:p>
          <a:p>
            <a:pPr lvl="1"/>
            <a:r>
              <a:rPr lang="en-US" sz="1800" b="1" dirty="0"/>
              <a:t>ISO 12966-2: </a:t>
            </a:r>
            <a:r>
              <a:rPr lang="en-US" sz="1800" dirty="0"/>
              <a:t>Using KOH/MeOH transesterification</a:t>
            </a:r>
          </a:p>
          <a:p>
            <a:pPr lvl="1"/>
            <a:r>
              <a:rPr lang="en-GB" sz="1800" b="1" dirty="0"/>
              <a:t>ISO 12966-4: </a:t>
            </a:r>
            <a:r>
              <a:rPr lang="en-US" sz="1800" dirty="0"/>
              <a:t>Using BF</a:t>
            </a:r>
            <a:r>
              <a:rPr lang="en-US" sz="1800" baseline="-25000" dirty="0"/>
              <a:t>3</a:t>
            </a:r>
            <a:r>
              <a:rPr lang="en-US" sz="1800" dirty="0"/>
              <a:t>/MeOH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E2C47E-E356-20A2-92AE-81516703F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556" y="4296771"/>
            <a:ext cx="1492303" cy="36576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ACAD39BE-03C5-9FAB-C385-25C3FB44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2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27EBD70-4F79-E12B-E599-95FC375ADA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FAMEs sample preparation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655A2F-F8BD-C814-BA8B-B2C1300BD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/>
              <a:t>50 mg fat placed in a 20 mL vial (manual work)</a:t>
            </a:r>
          </a:p>
          <a:p>
            <a:r>
              <a:rPr lang="en-US" sz="2000" dirty="0"/>
              <a:t>Add MTBE containing ISTD</a:t>
            </a:r>
          </a:p>
          <a:p>
            <a:r>
              <a:rPr lang="en-US" sz="2000" dirty="0"/>
              <a:t>Vortex</a:t>
            </a:r>
          </a:p>
          <a:p>
            <a:r>
              <a:rPr lang="en-US" sz="2000" dirty="0"/>
              <a:t>Add </a:t>
            </a:r>
            <a:r>
              <a:rPr lang="en-US" sz="2000" b="1" dirty="0">
                <a:solidFill>
                  <a:srgbClr val="89B4E1"/>
                </a:solidFill>
              </a:rPr>
              <a:t>NaCH</a:t>
            </a:r>
            <a:r>
              <a:rPr lang="en-US" sz="2000" b="1" baseline="-25000" dirty="0">
                <a:solidFill>
                  <a:srgbClr val="89B4E1"/>
                </a:solidFill>
              </a:rPr>
              <a:t>3</a:t>
            </a:r>
            <a:r>
              <a:rPr lang="en-US" sz="2000" b="1" dirty="0">
                <a:solidFill>
                  <a:srgbClr val="89B4E1"/>
                </a:solidFill>
              </a:rPr>
              <a:t>O</a:t>
            </a:r>
          </a:p>
          <a:p>
            <a:r>
              <a:rPr lang="en-US" sz="2000" dirty="0"/>
              <a:t>Vortex and wait</a:t>
            </a:r>
          </a:p>
          <a:p>
            <a:r>
              <a:rPr lang="en-US" sz="2000" dirty="0"/>
              <a:t>Add hexane (exactly 180s after the start of the reaction)</a:t>
            </a:r>
          </a:p>
          <a:p>
            <a:r>
              <a:rPr lang="en-US" sz="2000" dirty="0"/>
              <a:t>Add saturated NaCl solution</a:t>
            </a:r>
          </a:p>
          <a:p>
            <a:r>
              <a:rPr lang="en-US" sz="2000" dirty="0"/>
              <a:t>Vortex &amp; </a:t>
            </a:r>
            <a:r>
              <a:rPr lang="en-US" sz="2000" b="1" dirty="0">
                <a:solidFill>
                  <a:srgbClr val="89B4E1"/>
                </a:solidFill>
              </a:rPr>
              <a:t>centrifuge</a:t>
            </a:r>
          </a:p>
          <a:p>
            <a:r>
              <a:rPr lang="en-US" sz="2000" dirty="0"/>
              <a:t>Transfer hexane to a 2 mL vial with </a:t>
            </a:r>
            <a:r>
              <a:rPr lang="en-US" sz="2000" dirty="0" err="1"/>
              <a:t>anh</a:t>
            </a:r>
            <a:r>
              <a:rPr lang="en-US" sz="2000" dirty="0"/>
              <a:t> CaCl</a:t>
            </a:r>
            <a:r>
              <a:rPr lang="en-US" sz="2000" baseline="-25000" dirty="0"/>
              <a:t>2</a:t>
            </a:r>
          </a:p>
          <a:p>
            <a:r>
              <a:rPr lang="en-US" sz="2000" dirty="0"/>
              <a:t>Vortex then inject</a:t>
            </a:r>
            <a:endParaRPr lang="nl-BE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013EE5-FFAA-0DF2-AAEA-93107076C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511261" y="3993069"/>
            <a:ext cx="2316480" cy="173736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3279700E-7405-0C9F-5F46-F10E9BD0B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732" y="1796833"/>
            <a:ext cx="7404268" cy="18288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C2E9948A-F6E8-9242-0728-DF3C0D0DA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142997"/>
              </p:ext>
            </p:extLst>
          </p:nvPr>
        </p:nvGraphicFramePr>
        <p:xfrm>
          <a:off x="7986775" y="3925236"/>
          <a:ext cx="4081400" cy="18288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62330">
                  <a:extLst>
                    <a:ext uri="{9D8B030D-6E8A-4147-A177-3AD203B41FA5}">
                      <a16:colId xmlns:a16="http://schemas.microsoft.com/office/drawing/2014/main" xmlns="" val="1217723878"/>
                    </a:ext>
                  </a:extLst>
                </a:gridCol>
                <a:gridCol w="982916">
                  <a:extLst>
                    <a:ext uri="{9D8B030D-6E8A-4147-A177-3AD203B41FA5}">
                      <a16:colId xmlns:a16="http://schemas.microsoft.com/office/drawing/2014/main" xmlns="" val="3634007490"/>
                    </a:ext>
                  </a:extLst>
                </a:gridCol>
                <a:gridCol w="628968">
                  <a:extLst>
                    <a:ext uri="{9D8B030D-6E8A-4147-A177-3AD203B41FA5}">
                      <a16:colId xmlns:a16="http://schemas.microsoft.com/office/drawing/2014/main" xmlns="" val="3238587697"/>
                    </a:ext>
                  </a:extLst>
                </a:gridCol>
                <a:gridCol w="628968">
                  <a:extLst>
                    <a:ext uri="{9D8B030D-6E8A-4147-A177-3AD203B41FA5}">
                      <a16:colId xmlns:a16="http://schemas.microsoft.com/office/drawing/2014/main" xmlns="" val="3137097405"/>
                    </a:ext>
                  </a:extLst>
                </a:gridCol>
                <a:gridCol w="978218">
                  <a:extLst>
                    <a:ext uri="{9D8B030D-6E8A-4147-A177-3AD203B41FA5}">
                      <a16:colId xmlns:a16="http://schemas.microsoft.com/office/drawing/2014/main" xmlns="" val="1844315059"/>
                    </a:ext>
                  </a:extLst>
                </a:gridCol>
              </a:tblGrid>
              <a:tr h="2167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% FAME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Certificate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BF</a:t>
                      </a:r>
                      <a:r>
                        <a:rPr lang="en-US" sz="14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NaOCH</a:t>
                      </a:r>
                      <a:r>
                        <a:rPr lang="en-US" sz="1400" baseline="-25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4369212"/>
                  </a:ext>
                </a:extLst>
              </a:tr>
              <a:tr h="21678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C16:0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1325110"/>
                  </a:ext>
                </a:extLst>
              </a:tr>
              <a:tr h="21678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C18:0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673028"/>
                  </a:ext>
                </a:extLst>
              </a:tr>
              <a:tr h="21678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C18:1c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6660612"/>
                  </a:ext>
                </a:extLst>
              </a:tr>
              <a:tr h="21678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C18:2c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54.13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54.73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54.45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54.48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4842556"/>
                  </a:ext>
                </a:extLst>
              </a:tr>
              <a:tr h="21678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C18:3 n3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156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04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6281039-6654-1642-262C-F6457E2CC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Work in batch for increased sample throughput</a:t>
            </a:r>
            <a:endParaRPr lang="nl-BE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388DE1-D270-7F63-672E-68D5D0DC9E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Offline FAMEs analyzer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42FB95-B1BC-751F-572D-B83C423D4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0" y="1876158"/>
            <a:ext cx="6298470" cy="27432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62133FA3-D292-3B13-6CE7-EFB4584B3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40" b="32593"/>
          <a:stretch>
            <a:fillRect/>
          </a:stretch>
        </p:blipFill>
        <p:spPr>
          <a:xfrm>
            <a:off x="734230" y="4595965"/>
            <a:ext cx="4306611" cy="1332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A61572-9BCF-FA44-8773-9A1026FECC13}"/>
              </a:ext>
            </a:extLst>
          </p:cNvPr>
          <p:cNvSpPr txBox="1"/>
          <p:nvPr/>
        </p:nvSpPr>
        <p:spPr>
          <a:xfrm>
            <a:off x="2033355" y="5671325"/>
            <a:ext cx="1734770" cy="3692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70 samples/24 h</a:t>
            </a:r>
            <a:endParaRPr lang="nl-BE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A0DC3095-5F10-AFAF-1CD4-119C228099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48"/>
          <a:stretch/>
        </p:blipFill>
        <p:spPr>
          <a:xfrm>
            <a:off x="6476452" y="1876158"/>
            <a:ext cx="5071976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F6DC45-F923-4258-2CF7-67E8CC2F71BA}"/>
              </a:ext>
            </a:extLst>
          </p:cNvPr>
          <p:cNvSpPr txBox="1"/>
          <p:nvPr/>
        </p:nvSpPr>
        <p:spPr>
          <a:xfrm>
            <a:off x="9163663" y="2025446"/>
            <a:ext cx="2301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i="1" dirty="0">
                <a:solidFill>
                  <a:srgbClr val="89B4E1"/>
                </a:solidFill>
              </a:rPr>
              <a:t>Add 2 mL methylation reagent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1" dirty="0">
                <a:solidFill>
                  <a:srgbClr val="89B4E1"/>
                </a:solidFill>
              </a:rPr>
              <a:t>Add 1 mL heptane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1" dirty="0">
                <a:solidFill>
                  <a:srgbClr val="89B4E1"/>
                </a:solidFill>
              </a:rPr>
              <a:t>Incubate 1h in the agitator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1" dirty="0">
                <a:solidFill>
                  <a:srgbClr val="89B4E1"/>
                </a:solidFill>
              </a:rPr>
              <a:t>Transfer for injection</a:t>
            </a:r>
            <a:endParaRPr lang="nl-BE" sz="1200" i="1" dirty="0">
              <a:solidFill>
                <a:srgbClr val="89B4E1"/>
              </a:solidFill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xmlns="" id="{540EBFF6-B2C2-5044-A0B7-7DADE4D173DE}"/>
              </a:ext>
            </a:extLst>
          </p:cNvPr>
          <p:cNvSpPr/>
          <p:nvPr/>
        </p:nvSpPr>
        <p:spPr>
          <a:xfrm>
            <a:off x="7973508" y="2900516"/>
            <a:ext cx="167148" cy="76691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B938F2-D123-DA4E-3300-A29F57B682E6}"/>
              </a:ext>
            </a:extLst>
          </p:cNvPr>
          <p:cNvSpPr txBox="1"/>
          <p:nvPr/>
        </p:nvSpPr>
        <p:spPr>
          <a:xfrm>
            <a:off x="6528099" y="3130085"/>
            <a:ext cx="145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Batch 12 samples</a:t>
            </a:r>
          </a:p>
          <a:p>
            <a:pPr algn="ctr"/>
            <a:r>
              <a:rPr lang="en-US" sz="1400" dirty="0"/>
              <a:t>(2 agitators)</a:t>
            </a:r>
            <a:endParaRPr lang="nl-B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9F4BFC-F491-6F8B-E9A5-7B5C184ABD22}"/>
              </a:ext>
            </a:extLst>
          </p:cNvPr>
          <p:cNvSpPr txBox="1"/>
          <p:nvPr/>
        </p:nvSpPr>
        <p:spPr>
          <a:xfrm>
            <a:off x="8462862" y="5486723"/>
            <a:ext cx="1851789" cy="3692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144 samples/24 h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3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5329C11-7B39-8815-E610-9727919DC0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FAMEs in life science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171651-FF32-B996-1462-B2CD5EE23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Phospholipids FA analysis: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FEC6C3-239C-3A5E-33A9-3D39FC9E8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593" y="1095622"/>
            <a:ext cx="7532269" cy="5120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920A9B-D5BB-6308-16AC-28B26D931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1" y="2136917"/>
            <a:ext cx="3839546" cy="237744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85CEB58-21F6-7F65-D728-9DD8808F850B}"/>
              </a:ext>
            </a:extLst>
          </p:cNvPr>
          <p:cNvGraphicFramePr>
            <a:graphicFrameLocks noGrp="1"/>
          </p:cNvGraphicFramePr>
          <p:nvPr/>
        </p:nvGraphicFramePr>
        <p:xfrm>
          <a:off x="4958556" y="4030333"/>
          <a:ext cx="2274887" cy="1352550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996950">
                  <a:extLst>
                    <a:ext uri="{9D8B030D-6E8A-4147-A177-3AD203B41FA5}">
                      <a16:colId xmlns:a16="http://schemas.microsoft.com/office/drawing/2014/main" xmlns="" val="331907002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1570831411"/>
                    </a:ext>
                  </a:extLst>
                </a:gridCol>
                <a:gridCol w="287337">
                  <a:extLst>
                    <a:ext uri="{9D8B030D-6E8A-4147-A177-3AD203B41FA5}">
                      <a16:colId xmlns:a16="http://schemas.microsoft.com/office/drawing/2014/main" xmlns="" val="412175790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u="none" strike="noStrike" dirty="0">
                          <a:effectLst/>
                          <a:latin typeface="+mn-lt"/>
                        </a:rPr>
                        <a:t>Compound name</a:t>
                      </a:r>
                      <a:endParaRPr lang="x-none" sz="1050" b="1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Average rel. area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RSD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10086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C16:0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0</a:t>
                      </a:r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22</a:t>
                      </a:r>
                      <a:endParaRPr lang="x-none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60</a:t>
                      </a:r>
                      <a:endParaRPr lang="x-none" sz="105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9863906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C18:0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0</a:t>
                      </a:r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34</a:t>
                      </a:r>
                      <a:endParaRPr lang="x-none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en-US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05</a:t>
                      </a:r>
                      <a:endParaRPr lang="x-none" sz="105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624043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C18:1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0</a:t>
                      </a:r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70</a:t>
                      </a:r>
                      <a:endParaRPr lang="x-none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x-none" sz="105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382925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C18:2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0</a:t>
                      </a:r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37</a:t>
                      </a:r>
                      <a:endParaRPr lang="x-none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05</a:t>
                      </a:r>
                      <a:endParaRPr lang="x-none" sz="105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1613035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C20:3, n6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91</a:t>
                      </a:r>
                      <a:endParaRPr lang="x-none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US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x-none" sz="105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3645154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C20:3, n3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u="none" strike="noStrike" dirty="0">
                          <a:effectLst/>
                          <a:latin typeface="+mn-lt"/>
                        </a:rPr>
                        <a:t>90</a:t>
                      </a:r>
                      <a:endParaRPr lang="x-none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x-none" sz="105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x-none" sz="105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157428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EA772E-186A-2058-41B6-9D43A721FDB4}"/>
              </a:ext>
            </a:extLst>
          </p:cNvPr>
          <p:cNvSpPr txBox="1"/>
          <p:nvPr/>
        </p:nvSpPr>
        <p:spPr>
          <a:xfrm>
            <a:off x="831925" y="4415731"/>
            <a:ext cx="2521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2 separate workstations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F99F4B-3F69-CC8F-A5FB-20CF4B521206}"/>
              </a:ext>
            </a:extLst>
          </p:cNvPr>
          <p:cNvSpPr txBox="1"/>
          <p:nvPr/>
        </p:nvSpPr>
        <p:spPr>
          <a:xfrm>
            <a:off x="6351639" y="2198919"/>
            <a:ext cx="404912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9B4E1"/>
                </a:solidFill>
              </a:rPr>
              <a:t>MPS Robotic Pro = 1 single configuration</a:t>
            </a:r>
            <a:endParaRPr lang="nl-BE" b="1" dirty="0">
              <a:solidFill>
                <a:srgbClr val="89B4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221EF6D-B8B5-A8C9-B0BB-E55920633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AOCS Cd 29a-13</a:t>
            </a:r>
          </a:p>
          <a:p>
            <a:pPr lvl="1"/>
            <a:r>
              <a:rPr lang="en-GB" sz="1800" dirty="0"/>
              <a:t>Acid catalysed transesterification (</a:t>
            </a:r>
            <a:r>
              <a:rPr lang="en-GB" sz="1800" b="1" dirty="0">
                <a:solidFill>
                  <a:srgbClr val="89B4E1"/>
                </a:solidFill>
              </a:rPr>
              <a:t>16h @ 40°C</a:t>
            </a:r>
            <a:r>
              <a:rPr lang="en-GB" sz="1800" dirty="0"/>
              <a:t>)</a:t>
            </a:r>
          </a:p>
          <a:p>
            <a:pPr lvl="1"/>
            <a:r>
              <a:rPr lang="en-GB" sz="1800" dirty="0"/>
              <a:t>Quantification of 2-, 3-MCPD and glycidol in one assay</a:t>
            </a:r>
          </a:p>
          <a:p>
            <a:r>
              <a:rPr lang="en-GB" sz="2300" dirty="0"/>
              <a:t>AOCS Cd 29b-13</a:t>
            </a:r>
          </a:p>
          <a:p>
            <a:pPr lvl="1"/>
            <a:r>
              <a:rPr lang="en-GB" sz="1800" dirty="0"/>
              <a:t>Mild alkaline catalysed transesterification (</a:t>
            </a:r>
            <a:r>
              <a:rPr lang="en-GB" sz="1800" b="1" dirty="0">
                <a:solidFill>
                  <a:srgbClr val="89B4E1"/>
                </a:solidFill>
              </a:rPr>
              <a:t>16h @ -25°C</a:t>
            </a:r>
            <a:r>
              <a:rPr lang="en-GB" sz="1800" dirty="0"/>
              <a:t>)</a:t>
            </a:r>
          </a:p>
          <a:p>
            <a:pPr lvl="1"/>
            <a:r>
              <a:rPr lang="en-GB" sz="1800" dirty="0"/>
              <a:t>Quantification of 2-, 3-MCPD and glycidol in two assays</a:t>
            </a:r>
          </a:p>
          <a:p>
            <a:r>
              <a:rPr lang="en-GB" sz="2300" dirty="0"/>
              <a:t>AOCS Cd 29c-13</a:t>
            </a:r>
          </a:p>
          <a:p>
            <a:pPr lvl="1"/>
            <a:r>
              <a:rPr lang="en-GB" sz="1800" dirty="0"/>
              <a:t>Fast alkaline catalysed transesterification</a:t>
            </a:r>
          </a:p>
          <a:p>
            <a:pPr lvl="1"/>
            <a:r>
              <a:rPr lang="en-GB" sz="1800" dirty="0"/>
              <a:t>Glycidol determined </a:t>
            </a:r>
            <a:r>
              <a:rPr lang="en-GB" sz="1800" b="1" dirty="0">
                <a:solidFill>
                  <a:srgbClr val="89B4E1"/>
                </a:solidFill>
              </a:rPr>
              <a:t>by difference (two assays)</a:t>
            </a:r>
          </a:p>
          <a:p>
            <a:r>
              <a:rPr lang="en-GB" sz="2300" b="1" dirty="0">
                <a:solidFill>
                  <a:schemeClr val="accent4"/>
                </a:solidFill>
              </a:rPr>
              <a:t>Zwagerman-Overman method </a:t>
            </a:r>
          </a:p>
          <a:p>
            <a:pPr lvl="1"/>
            <a:r>
              <a:rPr lang="en-GB" sz="1800" b="1" dirty="0">
                <a:solidFill>
                  <a:schemeClr val="accent4"/>
                </a:solidFill>
                <a:ea typeface="Times New Roman" panose="02020603050405020304" pitchFamily="18" charset="0"/>
                <a:cs typeface="Cambria" panose="02040503050406030204" pitchFamily="18" charset="0"/>
              </a:rPr>
              <a:t>Fast a</a:t>
            </a:r>
            <a:r>
              <a:rPr lang="x-none" sz="1800" b="1" dirty="0">
                <a:solidFill>
                  <a:schemeClr val="accent4"/>
                </a:solidFill>
                <a:ea typeface="Times New Roman" panose="02020603050405020304" pitchFamily="18" charset="0"/>
                <a:cs typeface="Cambria" panose="02040503050406030204" pitchFamily="18" charset="0"/>
              </a:rPr>
              <a:t>lkaline transesterification </a:t>
            </a:r>
            <a:r>
              <a:rPr lang="en-GB" sz="1800" b="1" dirty="0">
                <a:solidFill>
                  <a:schemeClr val="accent4"/>
                </a:solidFill>
                <a:ea typeface="Times New Roman" panose="02020603050405020304" pitchFamily="18" charset="0"/>
                <a:cs typeface="Cambria" panose="02040503050406030204" pitchFamily="18" charset="0"/>
              </a:rPr>
              <a:t>at 10°C (exactly 12 min!)</a:t>
            </a:r>
            <a:endParaRPr lang="x-none" sz="1800" b="1" dirty="0">
              <a:solidFill>
                <a:schemeClr val="accent4"/>
              </a:solidFill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lvl="1"/>
            <a:r>
              <a:rPr lang="en-GB" sz="1800" b="1" dirty="0">
                <a:solidFill>
                  <a:schemeClr val="accent4"/>
                </a:solidFill>
              </a:rPr>
              <a:t>Quantification of 2-, 3-MCPD and glycidol in one single analysis</a:t>
            </a:r>
            <a:endParaRPr lang="nl-BE" sz="1800" dirty="0">
              <a:solidFill>
                <a:schemeClr val="accent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EB84D6-E0A3-B98B-AC9F-9412815C17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MCPD analysis in edible oils and fats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69DB52-BCEA-F4F0-7796-79DE783A2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020" y="1134361"/>
            <a:ext cx="5261155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B08AF5-97E9-0BF0-39F5-F48DB93160BE}"/>
              </a:ext>
            </a:extLst>
          </p:cNvPr>
          <p:cNvSpPr txBox="1"/>
          <p:nvPr/>
        </p:nvSpPr>
        <p:spPr>
          <a:xfrm>
            <a:off x="6682903" y="3924929"/>
            <a:ext cx="5509098" cy="1723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9B4E1"/>
              </a:buClr>
              <a:buFont typeface="Calibri" panose="020F0502020204030204" pitchFamily="34" charset="0"/>
              <a:buChar char="|"/>
            </a:pPr>
            <a:r>
              <a:rPr lang="en-US" sz="1600" dirty="0"/>
              <a:t>Preparation of calibration curves and sample analysis</a:t>
            </a:r>
          </a:p>
          <a:p>
            <a:pPr marL="742900" lvl="1" indent="-285750">
              <a:buClr>
                <a:srgbClr val="89B4E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The only manual step: weigh 100 mg sample in a vial</a:t>
            </a:r>
          </a:p>
          <a:p>
            <a:pPr marL="285750" indent="-285750">
              <a:buClr>
                <a:srgbClr val="89B4E1"/>
              </a:buClr>
              <a:buFont typeface="Calibri" panose="020F0502020204030204" pitchFamily="34" charset="0"/>
              <a:buChar char="|"/>
            </a:pPr>
            <a:r>
              <a:rPr lang="en-US" sz="1600" dirty="0"/>
              <a:t>Improved robustness:</a:t>
            </a:r>
          </a:p>
          <a:p>
            <a:pPr marL="742900" lvl="1" indent="-285750">
              <a:buClr>
                <a:srgbClr val="89B4E1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Addition of evaporation step to remove excess PBA reagent</a:t>
            </a:r>
          </a:p>
          <a:p>
            <a:pPr marL="742900" lvl="1" indent="-285750">
              <a:buClr>
                <a:srgbClr val="89B4E1"/>
              </a:buClr>
              <a:buFont typeface="Wingdings" panose="05000000000000000000" pitchFamily="2" charset="2"/>
              <a:buChar char="§"/>
            </a:pPr>
            <a:r>
              <a:rPr lang="en-GB" sz="1400" b="1" dirty="0"/>
              <a:t>Injection via PTV </a:t>
            </a:r>
            <a:r>
              <a:rPr lang="en-GB" sz="1400" dirty="0"/>
              <a:t>(low temperature injection + LVI option)</a:t>
            </a:r>
          </a:p>
          <a:p>
            <a:pPr marL="742900" lvl="1" indent="-285750">
              <a:buClr>
                <a:srgbClr val="89B4E1"/>
              </a:buClr>
              <a:buFont typeface="Wingdings" panose="05000000000000000000" pitchFamily="2" charset="2"/>
              <a:buChar char="§"/>
            </a:pPr>
            <a:r>
              <a:rPr lang="en-GB" sz="1400" b="1" dirty="0"/>
              <a:t>Pre-column backflushing </a:t>
            </a:r>
            <a:r>
              <a:rPr lang="en-GB" sz="1400" dirty="0"/>
              <a:t>for limited downtime due to column &amp; source maintenance</a:t>
            </a:r>
            <a:r>
              <a:rPr lang="en-US" dirty="0"/>
              <a:t> 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DABCE1-C003-5DCE-206A-35E205F07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364" y="1104272"/>
            <a:ext cx="296218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F788A04-75D7-464D-4B94-2B05D04C5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All in one?</a:t>
            </a:r>
            <a:endParaRPr lang="nl-BE" dirty="0"/>
          </a:p>
        </p:txBody>
      </p:sp>
      <p:pic>
        <p:nvPicPr>
          <p:cNvPr id="548" name="Afbeelding 554">
            <a:extLst>
              <a:ext uri="{FF2B5EF4-FFF2-40B4-BE49-F238E27FC236}">
                <a16:creationId xmlns:a16="http://schemas.microsoft.com/office/drawing/2014/main" xmlns="" id="{690B88B0-CDA7-A822-DECE-B5B7BC2F0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421" y="1106921"/>
            <a:ext cx="17780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9" name="Picture 548">
            <a:extLst>
              <a:ext uri="{FF2B5EF4-FFF2-40B4-BE49-F238E27FC236}">
                <a16:creationId xmlns:a16="http://schemas.microsoft.com/office/drawing/2014/main" xmlns="" id="{BB1A31CD-5458-08DC-AD06-198EF097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54" y="1653074"/>
            <a:ext cx="10895307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3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BD13071E-3914-7F41-0BFC-565B227EF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Solvent Assisted Flavor Extraction (SAFE) and GC-FID or GC-MS analysis</a:t>
            </a:r>
          </a:p>
          <a:p>
            <a:pPr lvl="1"/>
            <a:r>
              <a:rPr lang="en-US" sz="1600" dirty="0"/>
              <a:t>Vacuum distillation -&gt; cold trapping</a:t>
            </a:r>
          </a:p>
          <a:p>
            <a:pPr lvl="1"/>
            <a:r>
              <a:rPr lang="en-US" sz="1600" dirty="0"/>
              <a:t>Time consuming, labor intensive, prone to formation of artifacts</a:t>
            </a:r>
          </a:p>
          <a:p>
            <a:pPr lvl="1"/>
            <a:r>
              <a:rPr lang="en-US" sz="1600" dirty="0"/>
              <a:t>Use of toxic solvents (including dichloromethane, pentane, diethyl ether)</a:t>
            </a:r>
          </a:p>
          <a:p>
            <a:r>
              <a:rPr lang="en-US" sz="2000" dirty="0"/>
              <a:t>SPME analysis</a:t>
            </a:r>
          </a:p>
          <a:p>
            <a:pPr lvl="1"/>
            <a:r>
              <a:rPr lang="en-US" sz="1600" dirty="0"/>
              <a:t>Lacks sensitivity and discrimination</a:t>
            </a:r>
          </a:p>
          <a:p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21B364-021F-2096-7418-38B767AF1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Aroma analysis</a:t>
            </a:r>
            <a:endParaRPr lang="nl-BE" dirty="0"/>
          </a:p>
        </p:txBody>
      </p:sp>
      <p:pic>
        <p:nvPicPr>
          <p:cNvPr id="4" name="Picture 3" descr="A picture containing indoor, wall, counter, blender&#10;&#10;Description automatically generated">
            <a:extLst>
              <a:ext uri="{FF2B5EF4-FFF2-40B4-BE49-F238E27FC236}">
                <a16:creationId xmlns:a16="http://schemas.microsoft.com/office/drawing/2014/main" xmlns="" id="{F9B48C3F-223A-6597-F729-C6A0263D98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007" y="1316496"/>
            <a:ext cx="1874921" cy="32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A102AF-DD2B-5CE7-DB55-DBEF6CAFC672}"/>
              </a:ext>
            </a:extLst>
          </p:cNvPr>
          <p:cNvSpPr txBox="1"/>
          <p:nvPr/>
        </p:nvSpPr>
        <p:spPr>
          <a:xfrm>
            <a:off x="9116008" y="4492637"/>
            <a:ext cx="212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Picture: https://research.reading.ac.uk/flavourcentre/flavour-analysis/flavour-extraction-techniques/</a:t>
            </a:r>
            <a:endParaRPr lang="x-none" sz="800" dirty="0"/>
          </a:p>
        </p:txBody>
      </p:sp>
    </p:spTree>
    <p:extLst>
      <p:ext uri="{BB962C8B-B14F-4D97-AF65-F5344CB8AC3E}">
        <p14:creationId xmlns:p14="http://schemas.microsoft.com/office/powerpoint/2010/main" val="24360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50809AC-A8B4-3784-BAAB-C5D141B871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Alternatives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ABEE02-9BC1-5649-55E0-1D06CBE63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Dynamic Headspace Sampling:</a:t>
            </a:r>
          </a:p>
          <a:p>
            <a:pPr lvl="1"/>
            <a:r>
              <a:rPr lang="en-US" sz="1800" dirty="0"/>
              <a:t>Solventless extraction technique</a:t>
            </a:r>
          </a:p>
          <a:p>
            <a:pPr lvl="1"/>
            <a:r>
              <a:rPr lang="en-US" sz="1800" dirty="0"/>
              <a:t>Continuous purging of headspace (sample) at controlled temperature for controlled time at controlled flow.</a:t>
            </a:r>
          </a:p>
          <a:p>
            <a:pPr lvl="1"/>
            <a:r>
              <a:rPr lang="en-US" sz="1800" dirty="0"/>
              <a:t>Trapping of volatile organic compounds (adsorbent, sorbent, 20 °C – 70 °C)</a:t>
            </a:r>
          </a:p>
          <a:p>
            <a:pPr lvl="1"/>
            <a:r>
              <a:rPr lang="en-US" sz="1800" dirty="0"/>
              <a:t>Thermal desorption of the compounds from the trap</a:t>
            </a:r>
          </a:p>
          <a:p>
            <a:pPr lvl="1"/>
            <a:r>
              <a:rPr lang="en-US" sz="1800" dirty="0"/>
              <a:t>Goal: “exhaustive” extraction = </a:t>
            </a:r>
            <a:r>
              <a:rPr lang="en-US" sz="1800" b="1" dirty="0"/>
              <a:t>highest sensitivity</a:t>
            </a:r>
          </a:p>
          <a:p>
            <a:endParaRPr lang="nl-BE" dirty="0"/>
          </a:p>
        </p:txBody>
      </p:sp>
      <p:pic>
        <p:nvPicPr>
          <p:cNvPr id="2050" name="Picture 2" descr="Thinking Outside The Box On Headspace Sampling For Gas Chromatography">
            <a:extLst>
              <a:ext uri="{FF2B5EF4-FFF2-40B4-BE49-F238E27FC236}">
                <a16:creationId xmlns:a16="http://schemas.microsoft.com/office/drawing/2014/main" xmlns="" id="{7FE879DC-DDD8-468F-CFE0-520D648B5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36" y="3429000"/>
            <a:ext cx="549920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hat&amp;#39;s the Definition of &amp;#39;Green Chemistry?&amp;#39; - EHS Daily Advisor">
            <a:extLst>
              <a:ext uri="{FF2B5EF4-FFF2-40B4-BE49-F238E27FC236}">
                <a16:creationId xmlns:a16="http://schemas.microsoft.com/office/drawing/2014/main" xmlns="" id="{1057E055-EF21-99A4-9198-80F3F01ED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8" t="10433" r="41636" b="10225"/>
          <a:stretch/>
        </p:blipFill>
        <p:spPr bwMode="auto">
          <a:xfrm>
            <a:off x="4472370" y="1724568"/>
            <a:ext cx="539015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5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4FFD6B2-8CDD-DC20-A97E-C7B7B9FD96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SAFE vs DHS: food aroma analysis</a:t>
            </a:r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C7C7E46-4B78-C20D-77C9-0EB8DD187C03}"/>
              </a:ext>
            </a:extLst>
          </p:cNvPr>
          <p:cNvGrpSpPr/>
          <p:nvPr/>
        </p:nvGrpSpPr>
        <p:grpSpPr>
          <a:xfrm>
            <a:off x="1823942" y="1330154"/>
            <a:ext cx="7984596" cy="4946821"/>
            <a:chOff x="305377" y="856619"/>
            <a:chExt cx="8483023" cy="54203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D786820-4355-8783-DEEA-1E870668E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3" r="31996" b="31623"/>
            <a:stretch/>
          </p:blipFill>
          <p:spPr>
            <a:xfrm>
              <a:off x="305377" y="3688559"/>
              <a:ext cx="8318987" cy="25884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021A2C3-50B5-D715-07A6-A6E332C41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" t="2" r="30996" b="31622"/>
            <a:stretch/>
          </p:blipFill>
          <p:spPr>
            <a:xfrm>
              <a:off x="355600" y="856619"/>
              <a:ext cx="8432800" cy="27049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B0210E3-1E4F-F480-8525-6A16B6611420}"/>
                </a:ext>
              </a:extLst>
            </p:cNvPr>
            <p:cNvSpPr/>
            <p:nvPr/>
          </p:nvSpPr>
          <p:spPr>
            <a:xfrm>
              <a:off x="733425" y="886283"/>
              <a:ext cx="1638300" cy="161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6E11048-0DB0-D5F2-1788-75D011551AC9}"/>
                </a:ext>
              </a:extLst>
            </p:cNvPr>
            <p:cNvSpPr/>
            <p:nvPr/>
          </p:nvSpPr>
          <p:spPr>
            <a:xfrm>
              <a:off x="723900" y="3717134"/>
              <a:ext cx="1638300" cy="161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90FDFC-21FE-FB41-222A-C0CF23906801}"/>
              </a:ext>
            </a:extLst>
          </p:cNvPr>
          <p:cNvSpPr txBox="1"/>
          <p:nvPr/>
        </p:nvSpPr>
        <p:spPr>
          <a:xfrm>
            <a:off x="3810001" y="390323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DHS</a:t>
            </a:r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BF35DF-FE0B-8F68-4DBF-8B394BB070F7}"/>
              </a:ext>
            </a:extLst>
          </p:cNvPr>
          <p:cNvSpPr txBox="1"/>
          <p:nvPr/>
        </p:nvSpPr>
        <p:spPr>
          <a:xfrm>
            <a:off x="3718252" y="1371908"/>
            <a:ext cx="136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SAFE extract</a:t>
            </a:r>
            <a:endParaRPr lang="nl-BE" b="1" dirty="0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48A574-4400-6D9F-F050-EDF2D528AC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-1" r="31717" b="35231"/>
          <a:stretch/>
        </p:blipFill>
        <p:spPr>
          <a:xfrm>
            <a:off x="7080543" y="4957792"/>
            <a:ext cx="3295330" cy="14350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C5694E4-195B-A527-7D4C-3C3BD30FF2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792"/>
          <a:stretch>
            <a:fillRect/>
          </a:stretch>
        </p:blipFill>
        <p:spPr>
          <a:xfrm>
            <a:off x="5267874" y="2626648"/>
            <a:ext cx="6438121" cy="16459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A26F3EC-6B0B-17D4-056F-E8E9E2587F05}"/>
              </a:ext>
            </a:extLst>
          </p:cNvPr>
          <p:cNvSpPr txBox="1"/>
          <p:nvPr/>
        </p:nvSpPr>
        <p:spPr>
          <a:xfrm>
            <a:off x="8443179" y="5090854"/>
            <a:ext cx="1926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nl-BE" sz="1400" kern="0" dirty="0">
                <a:solidFill>
                  <a:schemeClr val="accent1"/>
                </a:solidFill>
              </a:rPr>
              <a:t>Repeatability (n=5)</a:t>
            </a:r>
          </a:p>
        </p:txBody>
      </p:sp>
    </p:spTree>
    <p:extLst>
      <p:ext uri="{BB962C8B-B14F-4D97-AF65-F5344CB8AC3E}">
        <p14:creationId xmlns:p14="http://schemas.microsoft.com/office/powerpoint/2010/main" val="15503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8A051F-7201-C978-9A3C-81DDD88865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Our analytics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A6A1CF-E6E9-ECF8-76D9-A9987684B817}"/>
              </a:ext>
            </a:extLst>
          </p:cNvPr>
          <p:cNvGrpSpPr/>
          <p:nvPr/>
        </p:nvGrpSpPr>
        <p:grpSpPr>
          <a:xfrm>
            <a:off x="5481722" y="2839614"/>
            <a:ext cx="5734919" cy="3065648"/>
            <a:chOff x="2984241" y="2947863"/>
            <a:chExt cx="5083651" cy="306564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8769D022-1995-02CB-EA82-381A602817E6}"/>
                </a:ext>
              </a:extLst>
            </p:cNvPr>
            <p:cNvSpPr/>
            <p:nvPr/>
          </p:nvSpPr>
          <p:spPr>
            <a:xfrm>
              <a:off x="2984241" y="2947863"/>
              <a:ext cx="1752600" cy="685800"/>
            </a:xfrm>
            <a:prstGeom prst="roundRect">
              <a:avLst/>
            </a:prstGeom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Sample preparation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482B575-48ED-6676-2CEA-992DC13D0719}"/>
                </a:ext>
              </a:extLst>
            </p:cNvPr>
            <p:cNvSpPr txBox="1"/>
            <p:nvPr/>
          </p:nvSpPr>
          <p:spPr>
            <a:xfrm>
              <a:off x="4964298" y="2986682"/>
              <a:ext cx="310359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Extraction/clean-up/preconcentration/</a:t>
              </a:r>
            </a:p>
            <a:p>
              <a:r>
                <a:rPr lang="en-US" sz="1300" dirty="0"/>
                <a:t>digestion/derivatization …</a:t>
              </a:r>
            </a:p>
            <a:p>
              <a:r>
                <a:rPr lang="en-US" sz="1300" dirty="0"/>
                <a:t>Small amounts of material</a:t>
              </a:r>
            </a:p>
            <a:p>
              <a:endParaRPr lang="en-US" sz="1300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2EB4B7A-BCA1-C63A-6B2A-66D5BA1CBDC4}"/>
                </a:ext>
              </a:extLst>
            </p:cNvPr>
            <p:cNvSpPr/>
            <p:nvPr/>
          </p:nvSpPr>
          <p:spPr>
            <a:xfrm>
              <a:off x="2984241" y="3714656"/>
              <a:ext cx="1752600" cy="685800"/>
            </a:xfrm>
            <a:prstGeom prst="roundRect">
              <a:avLst/>
            </a:prstGeom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Separation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3033F338-AD68-4E80-021E-FC66FF7BA7DB}"/>
                </a:ext>
              </a:extLst>
            </p:cNvPr>
            <p:cNvSpPr/>
            <p:nvPr/>
          </p:nvSpPr>
          <p:spPr>
            <a:xfrm>
              <a:off x="2984241" y="4481449"/>
              <a:ext cx="1752600" cy="685800"/>
            </a:xfrm>
            <a:prstGeom prst="roundRect">
              <a:avLst/>
            </a:prstGeom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Detection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1AF7502-36F2-15A6-16CE-6D842979311C}"/>
                </a:ext>
              </a:extLst>
            </p:cNvPr>
            <p:cNvSpPr txBox="1"/>
            <p:nvPr/>
          </p:nvSpPr>
          <p:spPr>
            <a:xfrm>
              <a:off x="4964298" y="3905705"/>
              <a:ext cx="243609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GC/LC/SFC/Electro-driven separations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0732646-5A32-BF22-2DC7-FB0FC350F660}"/>
                </a:ext>
              </a:extLst>
            </p:cNvPr>
            <p:cNvSpPr txBox="1"/>
            <p:nvPr/>
          </p:nvSpPr>
          <p:spPr>
            <a:xfrm>
              <a:off x="4970117" y="4562739"/>
              <a:ext cx="199241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MS(/MS), FID, UV, FLD, ELSD …</a:t>
              </a:r>
            </a:p>
            <a:p>
              <a:r>
                <a:rPr lang="en-US" sz="1300" dirty="0"/>
                <a:t>State-of-the-art equipment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3A1F3369-FEAF-A740-128E-51EF94C7056C}"/>
                </a:ext>
              </a:extLst>
            </p:cNvPr>
            <p:cNvSpPr/>
            <p:nvPr/>
          </p:nvSpPr>
          <p:spPr>
            <a:xfrm>
              <a:off x="2984241" y="5239724"/>
              <a:ext cx="1752600" cy="685800"/>
            </a:xfrm>
            <a:prstGeom prst="roundRect">
              <a:avLst/>
            </a:prstGeom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Data/reporting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2DE3AB5-50B3-307B-90FE-C4CE27349B39}"/>
                </a:ext>
              </a:extLst>
            </p:cNvPr>
            <p:cNvSpPr txBox="1"/>
            <p:nvPr/>
          </p:nvSpPr>
          <p:spPr>
            <a:xfrm>
              <a:off x="4975800" y="5321014"/>
              <a:ext cx="3092092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Data processing/reporting (quantification/ identification)</a:t>
              </a:r>
            </a:p>
            <a:p>
              <a:r>
                <a:rPr lang="en-US" sz="1300" dirty="0"/>
                <a:t>Statistical analysis</a:t>
              </a:r>
            </a:p>
          </p:txBody>
        </p:sp>
      </p:grpSp>
      <p:pic>
        <p:nvPicPr>
          <p:cNvPr id="13" name="Picture 2" descr="Large-scale production of proteins for food and feed applications from  alternative, sustainable sources BBI.2018.SO3.F2 | IED">
            <a:extLst>
              <a:ext uri="{FF2B5EF4-FFF2-40B4-BE49-F238E27FC236}">
                <a16:creationId xmlns:a16="http://schemas.microsoft.com/office/drawing/2014/main" xmlns="" id="{F102FA20-5ABD-8078-E865-775BD8B41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" y="1379622"/>
            <a:ext cx="1698413" cy="1078992"/>
          </a:xfrm>
          <a:prstGeom prst="rect">
            <a:avLst/>
          </a:prstGeom>
          <a:noFill/>
          <a:ln w="38100">
            <a:solidFill>
              <a:srgbClr val="89B4E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afer cosmetics are coming to a store near you. Here's what's happening and  why it matters - Washington State Department of Ecology">
            <a:extLst>
              <a:ext uri="{FF2B5EF4-FFF2-40B4-BE49-F238E27FC236}">
                <a16:creationId xmlns:a16="http://schemas.microsoft.com/office/drawing/2014/main" xmlns="" id="{E28E4E60-6F79-C381-7F8F-6F828E7AF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86" y="1379622"/>
            <a:ext cx="1918208" cy="1078992"/>
          </a:xfrm>
          <a:prstGeom prst="rect">
            <a:avLst/>
          </a:prstGeom>
          <a:noFill/>
          <a:ln w="38100">
            <a:solidFill>
              <a:srgbClr val="89B4E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 descr="The benefits of raising environmental awareness | i2Comply">
            <a:extLst>
              <a:ext uri="{FF2B5EF4-FFF2-40B4-BE49-F238E27FC236}">
                <a16:creationId xmlns:a16="http://schemas.microsoft.com/office/drawing/2014/main" xmlns="" id="{33BAE340-4177-CE13-7060-42A1826ECA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5773" y="32206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16" name="AutoShape 8" descr="The benefits of raising environmental awareness | i2Comply">
            <a:extLst>
              <a:ext uri="{FF2B5EF4-FFF2-40B4-BE49-F238E27FC236}">
                <a16:creationId xmlns:a16="http://schemas.microsoft.com/office/drawing/2014/main" xmlns="" id="{CB4CEB1F-D004-A011-0D71-92D7B9FED8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8173" y="33730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7" name="Picture 16" descr="A cracked ground with grass and sun shining through&#10;&#10;AI-generated content may be incorrect.">
            <a:extLst>
              <a:ext uri="{FF2B5EF4-FFF2-40B4-BE49-F238E27FC236}">
                <a16:creationId xmlns:a16="http://schemas.microsoft.com/office/drawing/2014/main" xmlns="" id="{C221EE99-2EE7-3477-89B7-ADE31B37C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23" y="1387454"/>
            <a:ext cx="1937343" cy="1078992"/>
          </a:xfrm>
          <a:prstGeom prst="rect">
            <a:avLst/>
          </a:prstGeom>
          <a:ln w="38100">
            <a:solidFill>
              <a:srgbClr val="89B4E1"/>
            </a:solidFill>
          </a:ln>
        </p:spPr>
      </p:pic>
      <p:pic>
        <p:nvPicPr>
          <p:cNvPr id="18" name="Picture 10" descr="India Poised to Become Global Chemical Manufacturing Hub">
            <a:extLst>
              <a:ext uri="{FF2B5EF4-FFF2-40B4-BE49-F238E27FC236}">
                <a16:creationId xmlns:a16="http://schemas.microsoft.com/office/drawing/2014/main" xmlns="" id="{F35BF729-EFE3-1619-5309-6C0AC54A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5" y="1379622"/>
            <a:ext cx="1919393" cy="1078992"/>
          </a:xfrm>
          <a:prstGeom prst="rect">
            <a:avLst/>
          </a:prstGeom>
          <a:noFill/>
          <a:ln w="38100">
            <a:solidFill>
              <a:srgbClr val="89B4E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988E11B9-88C1-C338-B6BD-F5F4573D0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"/>
          <a:stretch>
            <a:fillRect/>
          </a:stretch>
        </p:blipFill>
        <p:spPr bwMode="auto">
          <a:xfrm>
            <a:off x="2187084" y="2649114"/>
            <a:ext cx="3061362" cy="20574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D1F04A0-0362-8465-8939-4B7B4526B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b="20298"/>
          <a:stretch/>
        </p:blipFill>
        <p:spPr>
          <a:xfrm>
            <a:off x="2183373" y="4880015"/>
            <a:ext cx="3074891" cy="11887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26" name="Picture 2" descr="What is it like to work at a petrochemical refinery? | NES Fircroft">
            <a:extLst>
              <a:ext uri="{FF2B5EF4-FFF2-40B4-BE49-F238E27FC236}">
                <a16:creationId xmlns:a16="http://schemas.microsoft.com/office/drawing/2014/main" xmlns="" id="{E8BBCBB7-28BC-D377-622B-779D97A49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685" y="1343329"/>
            <a:ext cx="1648196" cy="1097280"/>
          </a:xfrm>
          <a:prstGeom prst="rect">
            <a:avLst/>
          </a:prstGeom>
          <a:noFill/>
          <a:ln w="38100">
            <a:solidFill>
              <a:srgbClr val="89B4E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become pharmaceutical scientist Good Pharmacy College">
            <a:extLst>
              <a:ext uri="{FF2B5EF4-FFF2-40B4-BE49-F238E27FC236}">
                <a16:creationId xmlns:a16="http://schemas.microsoft.com/office/drawing/2014/main" xmlns="" id="{283A32FD-8A93-60CC-F1C7-3BA72E592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>
            <a:fillRect/>
          </a:stretch>
        </p:blipFill>
        <p:spPr bwMode="auto">
          <a:xfrm>
            <a:off x="10248072" y="1337672"/>
            <a:ext cx="1820103" cy="1097280"/>
          </a:xfrm>
          <a:prstGeom prst="rect">
            <a:avLst/>
          </a:prstGeom>
          <a:noFill/>
          <a:ln w="38100">
            <a:solidFill>
              <a:srgbClr val="89B4E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BC6E3F7-B670-A91E-106D-57E78934A2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SAFE vs SPME vs DHS: food aroma analysis</a:t>
            </a:r>
            <a:endParaRPr lang="nl-B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12C636B-EE53-076E-14E7-E024E8B66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99" y="1391412"/>
            <a:ext cx="8986969" cy="4754880"/>
          </a:xfrm>
          <a:prstGeom prst="rect">
            <a:avLst/>
          </a:prstGeom>
        </p:spPr>
      </p:pic>
      <p:pic>
        <p:nvPicPr>
          <p:cNvPr id="15" name="Picture 14" descr="A close-up of a test tube&#10;&#10;AI-generated content may be incorrect.">
            <a:extLst>
              <a:ext uri="{FF2B5EF4-FFF2-40B4-BE49-F238E27FC236}">
                <a16:creationId xmlns:a16="http://schemas.microsoft.com/office/drawing/2014/main" xmlns="" id="{387AACAE-A54E-6297-40E0-3545174E4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68" y="1478604"/>
            <a:ext cx="1371600" cy="1371600"/>
          </a:xfrm>
          <a:prstGeom prst="rect">
            <a:avLst/>
          </a:prstGeom>
        </p:spPr>
      </p:pic>
      <p:pic>
        <p:nvPicPr>
          <p:cNvPr id="16" name="Picture 15" descr="A picture containing indoor, wall, counter, blender&#10;&#10;Description automatically generated">
            <a:extLst>
              <a:ext uri="{FF2B5EF4-FFF2-40B4-BE49-F238E27FC236}">
                <a16:creationId xmlns:a16="http://schemas.microsoft.com/office/drawing/2014/main" xmlns="" id="{E6EE2640-7F03-CBEB-F108-1EAA5A2A801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28" y="2937396"/>
            <a:ext cx="1097280" cy="1371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red box with silver handles&#10;&#10;AI-generated content may be incorrect.">
            <a:extLst>
              <a:ext uri="{FF2B5EF4-FFF2-40B4-BE49-F238E27FC236}">
                <a16:creationId xmlns:a16="http://schemas.microsoft.com/office/drawing/2014/main" xmlns="" id="{FE33A19B-6F2A-30EB-F9C8-4B0451148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68" y="4552544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CA3FD88C-8600-DAA4-F65D-D4CD3C118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5946"/>
          <a:stretch>
            <a:fillRect/>
          </a:stretch>
        </p:blipFill>
        <p:spPr>
          <a:xfrm>
            <a:off x="2980160" y="3923833"/>
            <a:ext cx="8681156" cy="237744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B681916-7C0B-2AC6-2958-55F28DCB85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VOC sampling from living plants: DHS large or active sampling</a:t>
            </a:r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F2F381-DAAE-9961-9652-D590EC9A24F1}"/>
              </a:ext>
            </a:extLst>
          </p:cNvPr>
          <p:cNvGrpSpPr/>
          <p:nvPr/>
        </p:nvGrpSpPr>
        <p:grpSpPr>
          <a:xfrm>
            <a:off x="0" y="1363100"/>
            <a:ext cx="7680960" cy="2377440"/>
            <a:chOff x="138536" y="1631951"/>
            <a:chExt cx="8661858" cy="39158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3BFFD82-E4F6-8DE1-F2A3-FABB21945A33}"/>
                </a:ext>
              </a:extLst>
            </p:cNvPr>
            <p:cNvGrpSpPr/>
            <p:nvPr/>
          </p:nvGrpSpPr>
          <p:grpSpPr>
            <a:xfrm>
              <a:off x="138536" y="1631951"/>
              <a:ext cx="8661858" cy="3915832"/>
              <a:chOff x="94086" y="1631951"/>
              <a:chExt cx="8661858" cy="391583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D54628F3-0985-78D9-377D-DB93AA1C6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086" y="1631951"/>
                <a:ext cx="8661858" cy="3915832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19B7970C-2437-2F26-1661-7688D6667733}"/>
                  </a:ext>
                </a:extLst>
              </p:cNvPr>
              <p:cNvSpPr/>
              <p:nvPr/>
            </p:nvSpPr>
            <p:spPr>
              <a:xfrm>
                <a:off x="927100" y="3663950"/>
                <a:ext cx="20574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C77BFA-3BA2-9079-19BF-E2467669A0A6}"/>
                </a:ext>
              </a:extLst>
            </p:cNvPr>
            <p:cNvSpPr/>
            <p:nvPr/>
          </p:nvSpPr>
          <p:spPr>
            <a:xfrm rot="5400000">
              <a:off x="5095873" y="2987676"/>
              <a:ext cx="2762254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containing bowl, tableware&#10;&#10;Description automatically generated">
            <a:extLst>
              <a:ext uri="{FF2B5EF4-FFF2-40B4-BE49-F238E27FC236}">
                <a16:creationId xmlns:a16="http://schemas.microsoft.com/office/drawing/2014/main" xmlns="" id="{6F79A916-1D0C-9351-87A0-C349EF329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09" y="1440204"/>
            <a:ext cx="1775534" cy="1828800"/>
          </a:xfrm>
          <a:prstGeom prst="rect">
            <a:avLst/>
          </a:prstGeom>
        </p:spPr>
      </p:pic>
      <p:pic>
        <p:nvPicPr>
          <p:cNvPr id="4098" name="Picture 2" descr="How to Grow Basil in a Container Herb Garden | The Kitchn">
            <a:extLst>
              <a:ext uri="{FF2B5EF4-FFF2-40B4-BE49-F238E27FC236}">
                <a16:creationId xmlns:a16="http://schemas.microsoft.com/office/drawing/2014/main" xmlns="" id="{98E2E957-3922-1893-4E8A-A740905AD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25001"/>
          <a:stretch>
            <a:fillRect/>
          </a:stretch>
        </p:blipFill>
        <p:spPr bwMode="auto">
          <a:xfrm>
            <a:off x="370099" y="1363100"/>
            <a:ext cx="149161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device on a counter&#10;&#10;Description automatically generated">
            <a:extLst>
              <a:ext uri="{FF2B5EF4-FFF2-40B4-BE49-F238E27FC236}">
                <a16:creationId xmlns:a16="http://schemas.microsoft.com/office/drawing/2014/main" xmlns="" id="{28FDCED9-B226-C14D-0F8E-31A55D971F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r="11568"/>
          <a:stretch>
            <a:fillRect/>
          </a:stretch>
        </p:blipFill>
        <p:spPr>
          <a:xfrm>
            <a:off x="8213463" y="4097703"/>
            <a:ext cx="3362632" cy="1828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357288-9733-FCCB-2162-22BF98A8ACAF}"/>
              </a:ext>
            </a:extLst>
          </p:cNvPr>
          <p:cNvSpPr/>
          <p:nvPr/>
        </p:nvSpPr>
        <p:spPr>
          <a:xfrm>
            <a:off x="3342968" y="4011561"/>
            <a:ext cx="855406" cy="186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54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D0D6BDB-B523-4494-E901-E11A4F6FF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DHS Large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44C23C-165A-95D5-CB4E-ADC35671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Packaging material – 150°C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7E5D77-2A95-C334-6EF8-860EB90F2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37" y="1905000"/>
            <a:ext cx="7815411" cy="42976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95780F-B676-6E5E-3420-0AC3D4AF8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82000" y="15240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microscope&#10;&#10;Description automatically generated with medium confidence">
            <a:extLst>
              <a:ext uri="{FF2B5EF4-FFF2-40B4-BE49-F238E27FC236}">
                <a16:creationId xmlns:a16="http://schemas.microsoft.com/office/drawing/2014/main" xmlns="" id="{07F393F7-7A15-A5CB-72B9-5F2B3BB0BA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64" y="3463710"/>
            <a:ext cx="2286000" cy="2286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4B2D04D-5353-C783-1FDB-9FB976B7C0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Automated maintenance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404163-2F1A-DA56-46D5-B7255F877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Automated liner exchange (ALEX):</a:t>
            </a:r>
          </a:p>
          <a:p>
            <a:pPr lvl="1"/>
            <a:r>
              <a:rPr lang="en-US" sz="1800" dirty="0"/>
              <a:t>QuEChERS extracts: insufficient cleaning</a:t>
            </a:r>
          </a:p>
          <a:p>
            <a:r>
              <a:rPr lang="en-US" sz="2000" dirty="0"/>
              <a:t>PTV injector with ALEX option:</a:t>
            </a:r>
            <a:endParaRPr lang="nl-BE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FE8474-A2A1-3F89-72EA-D004B8C88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1" y="1066800"/>
            <a:ext cx="2535891" cy="2011680"/>
          </a:xfrm>
          <a:prstGeom prst="rect">
            <a:avLst/>
          </a:prstGeom>
        </p:spPr>
      </p:pic>
      <p:pic>
        <p:nvPicPr>
          <p:cNvPr id="10" name="Picture 9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xmlns="" id="{75E787BC-98C5-4B4D-4042-32015D837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25562" r="2029" b="29188"/>
          <a:stretch/>
        </p:blipFill>
        <p:spPr>
          <a:xfrm rot="5400000">
            <a:off x="6573945" y="1655655"/>
            <a:ext cx="2092110" cy="914400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7940B516-1612-5DA8-DE9E-A873FA718A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/>
          <a:stretch>
            <a:fillRect/>
          </a:stretch>
        </p:blipFill>
        <p:spPr>
          <a:xfrm>
            <a:off x="1965785" y="3276600"/>
            <a:ext cx="3459655" cy="292608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3BB9F0A4-A598-69B2-8B1B-4133BEF1AF23}"/>
              </a:ext>
            </a:extLst>
          </p:cNvPr>
          <p:cNvSpPr/>
          <p:nvPr/>
        </p:nvSpPr>
        <p:spPr>
          <a:xfrm>
            <a:off x="4980240" y="4267200"/>
            <a:ext cx="890399" cy="2497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C02319-563E-5656-3D83-42C56A1CF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48" y="3596640"/>
            <a:ext cx="307071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788C10B-D50D-D100-3583-4AADD5ABC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Automated maintenance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23EFA9-3B8C-72F5-53C6-BC6EB9326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Automated liner exchange:</a:t>
            </a:r>
          </a:p>
          <a:p>
            <a:pPr lvl="1"/>
            <a:r>
              <a:rPr lang="en-US" dirty="0"/>
              <a:t>Every 5 samples</a:t>
            </a:r>
          </a:p>
          <a:p>
            <a:pPr lvl="1"/>
            <a:endParaRPr lang="nl-BE" dirty="0"/>
          </a:p>
        </p:txBody>
      </p:sp>
      <p:graphicFrame>
        <p:nvGraphicFramePr>
          <p:cNvPr id="4" name="Object 1">
            <a:extLst>
              <a:ext uri="{FF2B5EF4-FFF2-40B4-BE49-F238E27FC236}">
                <a16:creationId xmlns:a16="http://schemas.microsoft.com/office/drawing/2014/main" xmlns="" id="{FAEE435D-BD8B-977D-B689-58BB82BB2F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0114" y="3810000"/>
          <a:ext cx="4627886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Diagramm" r:id="rId3" imgW="9515689" imgH="4543568" progId="Excel.Sheet.8">
                  <p:embed/>
                </p:oleObj>
              </mc:Choice>
              <mc:Fallback>
                <p:oleObj name="Diagramm" r:id="rId3" imgW="9515689" imgH="4543568" progId="Excel.Sheet.8">
                  <p:embed/>
                  <p:pic>
                    <p:nvPicPr>
                      <p:cNvPr id="4" name="Object 1">
                        <a:extLst>
                          <a:ext uri="{FF2B5EF4-FFF2-40B4-BE49-F238E27FC236}">
                            <a16:creationId xmlns:a16="http://schemas.microsoft.com/office/drawing/2014/main" xmlns="" id="{FAEE435D-BD8B-977D-B689-58BB82BB2F7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114" y="3810000"/>
                        <a:ext cx="4627886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CAB65E2-3CEA-98EF-1F50-7BBC05A519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08185" y="3810000"/>
          <a:ext cx="4600102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iagramm" r:id="rId5" imgW="9144143" imgH="4543568" progId="Excel.Sheet.8">
                  <p:embed/>
                </p:oleObj>
              </mc:Choice>
              <mc:Fallback>
                <p:oleObj name="Diagramm" r:id="rId5" imgW="9144143" imgH="4543568" progId="Excel.Sheet.8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9CAB65E2-3CEA-98EF-1F50-7BBC05A519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85" y="3810000"/>
                        <a:ext cx="4600102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8495C70-9ABF-2834-DDC6-465578DD9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043736"/>
            <a:ext cx="37184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4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3CD09F-C8CE-2AE7-46B0-DB3A78B83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7EEE6D-A7EA-D25A-3E30-F35BE4EFC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Take advantage of state-of-the-art GC and MS</a:t>
            </a:r>
          </a:p>
          <a:p>
            <a:r>
              <a:rPr lang="en-US" sz="2000" dirty="0"/>
              <a:t>Miniaturization &lt;–&gt; automation  benefits:</a:t>
            </a:r>
          </a:p>
          <a:p>
            <a:pPr lvl="1"/>
            <a:r>
              <a:rPr lang="en-US" sz="1800" dirty="0"/>
              <a:t>Reduced solvent consumption and waste production, increased productivity, safer </a:t>
            </a:r>
          </a:p>
          <a:p>
            <a:r>
              <a:rPr lang="en-US" sz="2000" dirty="0"/>
              <a:t>But…</a:t>
            </a:r>
          </a:p>
          <a:p>
            <a:pPr lvl="1"/>
            <a:r>
              <a:rPr lang="en-US" sz="1800" dirty="0"/>
              <a:t>Sampling must be reconsidered in function of (automated) sample prep</a:t>
            </a:r>
          </a:p>
          <a:p>
            <a:pPr lvl="1"/>
            <a:r>
              <a:rPr lang="en-US" sz="1800" dirty="0"/>
              <a:t>There is a minimum sample amount required for reliable analysis (sample homogeneity)</a:t>
            </a:r>
          </a:p>
          <a:p>
            <a:pPr lvl="2"/>
            <a:r>
              <a:rPr lang="en-US" sz="1600" dirty="0"/>
              <a:t>Balance between miniaturization and experimental reliability is key</a:t>
            </a:r>
          </a:p>
          <a:p>
            <a:pPr lvl="1"/>
            <a:r>
              <a:rPr lang="en-US" sz="1800" dirty="0"/>
              <a:t>New methods should be compared to existing ones and properly validated (certified materials, proficiency tests, demonstrate equivalence)</a:t>
            </a:r>
          </a:p>
          <a:p>
            <a:pPr lvl="1"/>
            <a:r>
              <a:rPr lang="en-US" sz="1800" dirty="0"/>
              <a:t>Intuitive software interfaces for easy and user-friendly operation for users with varying levels of expertise (introduction in production sites)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3C4856"/>
              </a:solidFill>
              <a:latin typeface="Calibri" pitchFamily="34" charset="0"/>
            </a:endParaRPr>
          </a:p>
          <a:p>
            <a:pPr lvl="1"/>
            <a:endParaRPr lang="en-GB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405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1FF6A80-7D29-5CF4-FB67-EC084CC3D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000" dirty="0"/>
              <a:t>Complete turnkey solutions:</a:t>
            </a:r>
          </a:p>
          <a:p>
            <a:pPr lvl="1"/>
            <a:r>
              <a:rPr lang="nl-BE" sz="1800" dirty="0"/>
              <a:t>From sampling, to sample preparation, to aquisition, to analysis, to reporting </a:t>
            </a:r>
            <a:r>
              <a:rPr lang="nl-BE" sz="1800" b="1" dirty="0">
                <a:solidFill>
                  <a:schemeClr val="accent4"/>
                </a:solidFill>
              </a:rPr>
              <a:t>all automated</a:t>
            </a:r>
          </a:p>
          <a:p>
            <a:pPr lvl="1"/>
            <a:endParaRPr lang="nl-BE" sz="1800" dirty="0"/>
          </a:p>
          <a:p>
            <a:r>
              <a:rPr lang="en-US" sz="2000" dirty="0"/>
              <a:t>Simplification through further innovation (more sustainable in less time)</a:t>
            </a:r>
          </a:p>
          <a:p>
            <a:endParaRPr lang="en-US" dirty="0"/>
          </a:p>
          <a:p>
            <a:pPr marL="457243" lvl="1" indent="0">
              <a:buNone/>
            </a:pPr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E4EB00-85FD-FF39-59F9-2E3F6AB428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future of sample preparation</a:t>
            </a:r>
            <a:endParaRPr lang="nl-BE" dirty="0"/>
          </a:p>
        </p:txBody>
      </p:sp>
      <p:pic>
        <p:nvPicPr>
          <p:cNvPr id="1026" name="Picture 2" descr="At Your Service: How Turnkey Solutions Help to Unlock Additive  Manufacturing for All | ManufacturingTomorrow">
            <a:extLst>
              <a:ext uri="{FF2B5EF4-FFF2-40B4-BE49-F238E27FC236}">
                <a16:creationId xmlns:a16="http://schemas.microsoft.com/office/drawing/2014/main" xmlns="" id="{BB3BF6B7-9BB0-F0E6-2B2E-C4515AB40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r="15463" b="10244"/>
          <a:stretch>
            <a:fillRect/>
          </a:stretch>
        </p:blipFill>
        <p:spPr bwMode="auto">
          <a:xfrm>
            <a:off x="9991473" y="1241437"/>
            <a:ext cx="2200527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72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74F6902-C0D4-BDD6-3DAD-70BD32648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Organizing committee</a:t>
            </a:r>
          </a:p>
          <a:p>
            <a:r>
              <a:rPr lang="en-US" dirty="0"/>
              <a:t>Our colleagues at RIC group</a:t>
            </a:r>
          </a:p>
          <a:p>
            <a:r>
              <a:rPr lang="en-US" dirty="0"/>
              <a:t>Our partners &amp; customers</a:t>
            </a:r>
          </a:p>
          <a:p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83BDF2-792D-6DAA-6BEC-AD32E131C8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nl-BE" dirty="0"/>
          </a:p>
        </p:txBody>
      </p:sp>
      <p:pic>
        <p:nvPicPr>
          <p:cNvPr id="4" name="Picture 2" descr="Image result for thank you">
            <a:extLst>
              <a:ext uri="{FF2B5EF4-FFF2-40B4-BE49-F238E27FC236}">
                <a16:creationId xmlns:a16="http://schemas.microsoft.com/office/drawing/2014/main" xmlns="" id="{DB298F9C-CB44-7ACF-390B-F988ABBB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15" y="1475117"/>
            <a:ext cx="627017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elated image">
            <a:extLst>
              <a:ext uri="{FF2B5EF4-FFF2-40B4-BE49-F238E27FC236}">
                <a16:creationId xmlns:a16="http://schemas.microsoft.com/office/drawing/2014/main" xmlns="" id="{EBC9D6AA-6C3D-7302-211A-3F48ADFF0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86" y="3259362"/>
            <a:ext cx="57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D59B19-87E2-10EE-0261-46563100A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" y="5912136"/>
            <a:ext cx="12136789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1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6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C7C96E9-CAD6-C07C-AED7-E156CBC03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“The best sample preparation is no sample preparation”</a:t>
            </a:r>
            <a:endParaRPr lang="nl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5506E94-A26F-2827-19BE-D2BC54F7A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Today </a:t>
            </a:r>
            <a:r>
              <a:rPr lang="en-US" sz="2000"/>
              <a:t>state-of-the-art</a:t>
            </a:r>
            <a:r>
              <a:rPr lang="en-US" sz="2000" dirty="0"/>
              <a:t> instrumentation is </a:t>
            </a:r>
            <a:r>
              <a:rPr lang="x-none" sz="2000" dirty="0"/>
              <a:t>very powerful</a:t>
            </a:r>
            <a:r>
              <a:rPr lang="en-US" sz="2000" dirty="0"/>
              <a:t>, but sample preparation </a:t>
            </a:r>
            <a:r>
              <a:rPr lang="x-none" sz="2000" dirty="0"/>
              <a:t>often </a:t>
            </a:r>
            <a:r>
              <a:rPr lang="en-US" sz="2000" dirty="0"/>
              <a:t>remains</a:t>
            </a:r>
            <a:r>
              <a:rPr lang="x-none" sz="2000" dirty="0"/>
              <a:t> the critical step</a:t>
            </a:r>
            <a:r>
              <a:rPr lang="en-US" sz="2000" dirty="0"/>
              <a:t> </a:t>
            </a:r>
            <a:r>
              <a:rPr lang="x-none" sz="2000" dirty="0"/>
              <a:t>in an analysis</a:t>
            </a:r>
            <a:r>
              <a:rPr lang="en-US" sz="2000" dirty="0"/>
              <a:t>.</a:t>
            </a:r>
          </a:p>
          <a:p>
            <a:r>
              <a:rPr lang="en-US" sz="2000" dirty="0"/>
              <a:t>Success of sample preparation depends on:</a:t>
            </a:r>
          </a:p>
          <a:p>
            <a:pPr lvl="1"/>
            <a:r>
              <a:rPr lang="en-US" sz="1800" dirty="0"/>
              <a:t>Extraction efficiency (matrix removal)</a:t>
            </a:r>
          </a:p>
          <a:p>
            <a:pPr lvl="1"/>
            <a:r>
              <a:rPr lang="en-US" sz="1800" dirty="0"/>
              <a:t>Purification (isolation or selective extraction)</a:t>
            </a:r>
          </a:p>
          <a:p>
            <a:pPr lvl="1"/>
            <a:r>
              <a:rPr lang="en-US" sz="1800" dirty="0"/>
              <a:t>Enrichment (through preconcentration of diluted samples)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5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FBFCF691-38A2-74A4-D3BC-4180724EF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1999 Dioxin crisis in Belgium:</a:t>
            </a:r>
          </a:p>
          <a:p>
            <a:pPr lvl="1"/>
            <a:r>
              <a:rPr lang="en-US" sz="1800" dirty="0"/>
              <a:t>Pat Sandra made the link between the dioxins and the PCBs (precursors)</a:t>
            </a:r>
          </a:p>
          <a:p>
            <a:pPr lvl="1"/>
            <a:r>
              <a:rPr lang="en-US" sz="1800" dirty="0"/>
              <a:t>PCBs analysis in food – more simple, faster and cheaper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6E23BA-9F77-8B0D-2481-0B7919C874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Green sample preparation at RIC</a:t>
            </a:r>
            <a:endParaRPr lang="nl-B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82A4904-C7FD-EB63-BBD5-A1D9365300F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55660" y="2869446"/>
            <a:ext cx="3683073" cy="2286000"/>
          </a:xfrm>
          <a:prstGeom prst="rect">
            <a:avLst/>
          </a:prstGeom>
        </p:spPr>
      </p:pic>
      <p:sp>
        <p:nvSpPr>
          <p:cNvPr id="18" name="Tekstvak 3">
            <a:extLst>
              <a:ext uri="{FF2B5EF4-FFF2-40B4-BE49-F238E27FC236}">
                <a16:creationId xmlns:a16="http://schemas.microsoft.com/office/drawing/2014/main" xmlns="" id="{925E49F3-3542-9A89-6454-36E54C28A46E}"/>
              </a:ext>
            </a:extLst>
          </p:cNvPr>
          <p:cNvSpPr txBox="1"/>
          <p:nvPr/>
        </p:nvSpPr>
        <p:spPr>
          <a:xfrm>
            <a:off x="5245955" y="3197498"/>
            <a:ext cx="5066843" cy="263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buFont typeface="Calibri" panose="020F0502020204030204" pitchFamily="34" charset="0"/>
              <a:buChar char="|"/>
            </a:pPr>
            <a:r>
              <a:rPr lang="en-US" altLang="nl-BE" sz="1600" dirty="0"/>
              <a:t>30 min extraction with 10 mL petroleum ether</a:t>
            </a:r>
          </a:p>
          <a:p>
            <a:pPr marL="285750" indent="-285750">
              <a:spcBef>
                <a:spcPct val="0"/>
              </a:spcBef>
              <a:buFont typeface="Calibri" panose="020F0502020204030204" pitchFamily="34" charset="0"/>
              <a:buChar char="|"/>
            </a:pPr>
            <a:r>
              <a:rPr lang="en-US" altLang="nl-BE" sz="1600" dirty="0"/>
              <a:t>5 mL extract + </a:t>
            </a:r>
            <a:r>
              <a:rPr lang="nl-NL" altLang="en-US" sz="1600" dirty="0"/>
              <a:t>1 g SiO</a:t>
            </a:r>
            <a:r>
              <a:rPr lang="nl-NL" altLang="en-US" sz="1600" baseline="-25000" dirty="0"/>
              <a:t>2</a:t>
            </a:r>
            <a:r>
              <a:rPr lang="nl-NL" altLang="en-US" sz="1600" dirty="0"/>
              <a:t> containing 44% H</a:t>
            </a:r>
            <a:r>
              <a:rPr lang="nl-NL" altLang="en-US" sz="1600" baseline="-25000" dirty="0"/>
              <a:t>2</a:t>
            </a:r>
            <a:r>
              <a:rPr lang="nl-NL" altLang="en-US" sz="1600" dirty="0"/>
              <a:t>SO</a:t>
            </a:r>
            <a:r>
              <a:rPr lang="nl-NL" altLang="en-US" sz="1600" baseline="-25000" dirty="0"/>
              <a:t>4 </a:t>
            </a:r>
            <a:r>
              <a:rPr lang="nl-NL" altLang="en-US" sz="1600" dirty="0"/>
              <a:t>is added to remove the lipidic fraction</a:t>
            </a:r>
          </a:p>
          <a:p>
            <a:pPr marL="742900" lvl="1" indent="-285750">
              <a:spcBef>
                <a:spcPct val="0"/>
              </a:spcBef>
              <a:buFont typeface="Calibri" panose="020F0502020204030204" pitchFamily="34" charset="0"/>
              <a:buChar char="|"/>
            </a:pPr>
            <a:r>
              <a:rPr lang="nl-NL" altLang="en-US" sz="1600" dirty="0"/>
              <a:t>Mixing for 30 min </a:t>
            </a:r>
          </a:p>
          <a:p>
            <a:pPr marL="285750" indent="-285750">
              <a:spcBef>
                <a:spcPct val="0"/>
              </a:spcBef>
              <a:buFont typeface="Calibri" panose="020F0502020204030204" pitchFamily="34" charset="0"/>
              <a:buChar char="|"/>
            </a:pPr>
            <a:r>
              <a:rPr lang="nl-NL" altLang="en-US" sz="1600" dirty="0"/>
              <a:t>Centrifugation and analysis</a:t>
            </a:r>
            <a:endParaRPr lang="en-US" altLang="nl-BE" sz="1600" dirty="0"/>
          </a:p>
          <a:p>
            <a:pPr marL="285750" indent="-285750">
              <a:spcBef>
                <a:spcPct val="0"/>
              </a:spcBef>
              <a:buFont typeface="Calibri" panose="020F0502020204030204" pitchFamily="34" charset="0"/>
              <a:buChar char="|"/>
            </a:pPr>
            <a:endParaRPr lang="en-US" altLang="nl-BE" sz="1600" dirty="0"/>
          </a:p>
          <a:p>
            <a:pPr algn="ctr">
              <a:spcBef>
                <a:spcPct val="0"/>
              </a:spcBef>
            </a:pPr>
            <a:r>
              <a:rPr lang="en-US" altLang="nl-BE" sz="1600" b="1" dirty="0">
                <a:solidFill>
                  <a:srgbClr val="89B4E1"/>
                </a:solidFill>
              </a:rPr>
              <a:t>50 samples per day/instrument</a:t>
            </a:r>
          </a:p>
          <a:p>
            <a:endParaRPr lang="nl-NL" altLang="en-US" sz="1600" dirty="0"/>
          </a:p>
          <a:p>
            <a:endParaRPr lang="nl-NL" altLang="en-US" sz="1600" dirty="0"/>
          </a:p>
          <a:p>
            <a:endParaRPr lang="nl-NL" sz="1600" baseline="-25000" dirty="0"/>
          </a:p>
          <a:p>
            <a:endParaRPr lang="en-GB" sz="1600" baseline="-25000" dirty="0"/>
          </a:p>
        </p:txBody>
      </p:sp>
      <p:pic>
        <p:nvPicPr>
          <p:cNvPr id="4" name="Afbeelding 12" descr="story_top.jpg">
            <a:extLst>
              <a:ext uri="{FF2B5EF4-FFF2-40B4-BE49-F238E27FC236}">
                <a16:creationId xmlns:a16="http://schemas.microsoft.com/office/drawing/2014/main" xmlns="" id="{68956FBD-D095-C682-F5D1-6560BEEBE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195" y="1094378"/>
            <a:ext cx="3213980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8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62D4659-D6EC-2007-1B4A-84F7709B01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Green sample preparation at RIC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6F6BDA-6C90-1CFC-96A0-D8C47FF66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Solid Phase Microextraction (SPME) on a PDMS coated fused silica fiber:</a:t>
            </a:r>
          </a:p>
          <a:p>
            <a:pPr lvl="1"/>
            <a:r>
              <a:rPr lang="en-US" sz="1800" dirty="0"/>
              <a:t>S</a:t>
            </a:r>
            <a:r>
              <a:rPr lang="x-none" sz="1800" dirty="0"/>
              <a:t>PME</a:t>
            </a:r>
            <a:r>
              <a:rPr lang="en-US" sz="1800" dirty="0"/>
              <a:t> </a:t>
            </a:r>
            <a:r>
              <a:rPr lang="x-none" sz="1800" dirty="0"/>
              <a:t>followed by</a:t>
            </a:r>
            <a:r>
              <a:rPr lang="en-US" sz="1800" dirty="0"/>
              <a:t> thermal desorption </a:t>
            </a:r>
            <a:r>
              <a:rPr lang="x-none" sz="1800" dirty="0"/>
              <a:t>in a heated split/splitless injector</a:t>
            </a:r>
            <a:r>
              <a:rPr lang="en-US" sz="1800" dirty="0"/>
              <a:t> (</a:t>
            </a:r>
            <a:r>
              <a:rPr lang="en-US" sz="1800" i="1" dirty="0"/>
              <a:t>C.L. Arthur &amp; J. </a:t>
            </a:r>
            <a:r>
              <a:rPr lang="en-US" sz="1800" i="1" dirty="0" err="1"/>
              <a:t>Pawliszyn</a:t>
            </a:r>
            <a:r>
              <a:rPr lang="en-US" sz="1800" dirty="0"/>
              <a:t>. </a:t>
            </a:r>
            <a:r>
              <a:rPr lang="en-US" sz="1800" b="1" dirty="0"/>
              <a:t>Anal. Chem.</a:t>
            </a:r>
            <a:r>
              <a:rPr lang="x-none" sz="1800" b="1" dirty="0"/>
              <a:t> 1990</a:t>
            </a:r>
            <a:r>
              <a:rPr lang="en-US" sz="1800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b="1" dirty="0">
              <a:solidFill>
                <a:srgbClr val="89B4E1"/>
              </a:solidFill>
            </a:endParaRPr>
          </a:p>
          <a:p>
            <a:pPr lvl="1"/>
            <a:r>
              <a:rPr lang="en-US" sz="2400" b="1" dirty="0">
                <a:solidFill>
                  <a:srgbClr val="89B4E1"/>
                </a:solidFill>
              </a:rPr>
              <a:t>Extraction of aqueous samples with a PDMS coated stir bar</a:t>
            </a:r>
          </a:p>
          <a:p>
            <a:pPr lvl="2"/>
            <a:r>
              <a:rPr lang="en-US" dirty="0"/>
              <a:t>Baltussen E., </a:t>
            </a:r>
            <a:r>
              <a:rPr lang="en-US" b="1" dirty="0"/>
              <a:t>Sandra P</a:t>
            </a:r>
            <a:r>
              <a:rPr lang="en-US" dirty="0"/>
              <a:t>., David F., </a:t>
            </a:r>
            <a:r>
              <a:rPr lang="en-US" dirty="0" err="1"/>
              <a:t>Cramers</a:t>
            </a:r>
            <a:r>
              <a:rPr lang="en-US" dirty="0"/>
              <a:t> C (1999)</a:t>
            </a:r>
          </a:p>
          <a:p>
            <a:pPr lvl="1"/>
            <a:endParaRPr lang="nl-BE" dirty="0"/>
          </a:p>
        </p:txBody>
      </p:sp>
      <p:pic>
        <p:nvPicPr>
          <p:cNvPr id="4" name="Afbeelding 20" descr="bf419cc487.jpg">
            <a:extLst>
              <a:ext uri="{FF2B5EF4-FFF2-40B4-BE49-F238E27FC236}">
                <a16:creationId xmlns:a16="http://schemas.microsoft.com/office/drawing/2014/main" xmlns="" id="{821FD488-ED54-450A-93FF-041DFB8111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0553" y="2283542"/>
            <a:ext cx="1604524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27">
            <a:extLst>
              <a:ext uri="{FF2B5EF4-FFF2-40B4-BE49-F238E27FC236}">
                <a16:creationId xmlns:a16="http://schemas.microsoft.com/office/drawing/2014/main" xmlns="" id="{5DADEF8B-44BA-A010-3868-A0D636988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833" y="2362200"/>
            <a:ext cx="751965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818,900+ Green Ideas Stock Photos, Pictures &amp; Royalty-Free Images - iStock  | Green building, Go green, Sustainable ideas">
            <a:extLst>
              <a:ext uri="{FF2B5EF4-FFF2-40B4-BE49-F238E27FC236}">
                <a16:creationId xmlns:a16="http://schemas.microsoft.com/office/drawing/2014/main" xmlns="" id="{566F9BDE-F017-2174-5BC5-50FCB504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023555" y="3939999"/>
            <a:ext cx="122008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850E6C6-9EDA-3193-4AE9-D7527764A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791" y="5125818"/>
            <a:ext cx="3450007" cy="164592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449B7C8-644D-B58C-1A50-5BE93E5620A6}"/>
              </a:ext>
            </a:extLst>
          </p:cNvPr>
          <p:cNvSpPr/>
          <p:nvPr/>
        </p:nvSpPr>
        <p:spPr>
          <a:xfrm>
            <a:off x="3502724" y="6577364"/>
            <a:ext cx="721311" cy="25557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3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4DE45090-7970-30CE-56B7-DAFCC843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sorptive extraction medium:</a:t>
            </a:r>
          </a:p>
          <a:p>
            <a:pPr lvl="1"/>
            <a:r>
              <a:rPr lang="en-US" dirty="0"/>
              <a:t>PDMS is known to be one of the </a:t>
            </a:r>
            <a:r>
              <a:rPr lang="en-US" b="1" dirty="0">
                <a:solidFill>
                  <a:srgbClr val="89B4E1"/>
                </a:solidFill>
              </a:rPr>
              <a:t>best stationary </a:t>
            </a:r>
            <a:r>
              <a:rPr lang="en-US" b="1">
                <a:solidFill>
                  <a:srgbClr val="89B4E1"/>
                </a:solidFill>
              </a:rPr>
              <a:t>phases</a:t>
            </a:r>
            <a:r>
              <a:rPr lang="en-US" b="1" dirty="0">
                <a:solidFill>
                  <a:srgbClr val="89B4E1"/>
                </a:solidFill>
              </a:rPr>
              <a:t> </a:t>
            </a:r>
            <a:r>
              <a:rPr lang="en-US" dirty="0"/>
              <a:t>(apolar)</a:t>
            </a:r>
            <a:r>
              <a:rPr lang="x-none" dirty="0"/>
              <a:t> in capillary GC</a:t>
            </a:r>
            <a:endParaRPr lang="en-US" dirty="0"/>
          </a:p>
          <a:p>
            <a:pPr lvl="1"/>
            <a:r>
              <a:rPr lang="en-US" dirty="0"/>
              <a:t>Unique thermal stability and inertness: 50 – 400 °C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1CF633-3BEC-40DB-4B8B-B87CE66197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Why PDMS? </a:t>
            </a: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133FAE-5687-142B-7930-0E2000227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6302"/>
          <a:stretch>
            <a:fillRect/>
          </a:stretch>
        </p:blipFill>
        <p:spPr bwMode="auto">
          <a:xfrm>
            <a:off x="4260715" y="3389585"/>
            <a:ext cx="4297276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FC10B3-360E-C818-85E2-55E93BE3E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5794"/>
          <a:stretch>
            <a:fillRect/>
          </a:stretch>
        </p:blipFill>
        <p:spPr bwMode="auto">
          <a:xfrm>
            <a:off x="8210144" y="3448731"/>
            <a:ext cx="3981855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841A60-3ACE-6503-77B9-DEF5C291D365}"/>
              </a:ext>
            </a:extLst>
          </p:cNvPr>
          <p:cNvSpPr txBox="1"/>
          <p:nvPr/>
        </p:nvSpPr>
        <p:spPr>
          <a:xfrm>
            <a:off x="4648378" y="5782639"/>
            <a:ext cx="326724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9B4E1"/>
                </a:solidFill>
              </a:rPr>
              <a:t>25 m x 0.25 mm ID x 0.25 µm </a:t>
            </a:r>
            <a:r>
              <a:rPr lang="en-US" b="1" dirty="0" err="1">
                <a:solidFill>
                  <a:srgbClr val="89B4E1"/>
                </a:solidFill>
              </a:rPr>
              <a:t>df</a:t>
            </a:r>
            <a:r>
              <a:rPr lang="en-US" b="1" dirty="0">
                <a:solidFill>
                  <a:srgbClr val="89B4E1"/>
                </a:solidFill>
              </a:rPr>
              <a:t> </a:t>
            </a:r>
            <a:endParaRPr lang="nl-BE" b="1" dirty="0">
              <a:solidFill>
                <a:srgbClr val="89B4E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957C9-3508-6C81-CFD4-98B785440AF1}"/>
              </a:ext>
            </a:extLst>
          </p:cNvPr>
          <p:cNvSpPr txBox="1"/>
          <p:nvPr/>
        </p:nvSpPr>
        <p:spPr>
          <a:xfrm>
            <a:off x="8600558" y="5796823"/>
            <a:ext cx="3033203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9B4E1"/>
                </a:solidFill>
              </a:rPr>
              <a:t>10 m x 0.1 mm ID x 0.1 µm </a:t>
            </a:r>
            <a:r>
              <a:rPr lang="en-US" b="1" dirty="0" err="1">
                <a:solidFill>
                  <a:srgbClr val="89B4E1"/>
                </a:solidFill>
              </a:rPr>
              <a:t>df</a:t>
            </a:r>
            <a:r>
              <a:rPr lang="en-US" b="1" dirty="0">
                <a:solidFill>
                  <a:srgbClr val="89B4E1"/>
                </a:solidFill>
              </a:rPr>
              <a:t> </a:t>
            </a:r>
            <a:endParaRPr lang="nl-BE" b="1" dirty="0">
              <a:solidFill>
                <a:srgbClr val="89B4E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6E8F2D9-8EE6-27B0-E250-A0FD04F1240D}"/>
              </a:ext>
            </a:extLst>
          </p:cNvPr>
          <p:cNvSpPr/>
          <p:nvPr/>
        </p:nvSpPr>
        <p:spPr>
          <a:xfrm>
            <a:off x="7790723" y="5576324"/>
            <a:ext cx="227091" cy="282141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EA5148B-2D66-BD8B-8FB6-0E925ACF0FB4}"/>
              </a:ext>
            </a:extLst>
          </p:cNvPr>
          <p:cNvSpPr/>
          <p:nvPr/>
        </p:nvSpPr>
        <p:spPr>
          <a:xfrm>
            <a:off x="11747856" y="5572887"/>
            <a:ext cx="227091" cy="282141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FC525F4-3004-3A44-05F9-4C0F3B4A6F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82" t="8466"/>
          <a:stretch>
            <a:fillRect/>
          </a:stretch>
        </p:blipFill>
        <p:spPr>
          <a:xfrm>
            <a:off x="0" y="3278078"/>
            <a:ext cx="4432670" cy="24688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14D0BB3-F32F-9AD4-EF2A-3831084D0A26}"/>
              </a:ext>
            </a:extLst>
          </p:cNvPr>
          <p:cNvSpPr txBox="1"/>
          <p:nvPr/>
        </p:nvSpPr>
        <p:spPr>
          <a:xfrm>
            <a:off x="558239" y="5711506"/>
            <a:ext cx="3033203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9B4E1"/>
                </a:solidFill>
              </a:rPr>
              <a:t>80 m x 0.1 mm ID x 0.1 µm </a:t>
            </a:r>
            <a:r>
              <a:rPr lang="en-US" b="1" dirty="0" err="1">
                <a:solidFill>
                  <a:srgbClr val="89B4E1"/>
                </a:solidFill>
              </a:rPr>
              <a:t>df</a:t>
            </a:r>
            <a:r>
              <a:rPr lang="en-US" b="1" dirty="0">
                <a:solidFill>
                  <a:srgbClr val="89B4E1"/>
                </a:solidFill>
              </a:rPr>
              <a:t> </a:t>
            </a:r>
            <a:endParaRPr lang="nl-BE" b="1" dirty="0">
              <a:solidFill>
                <a:srgbClr val="89B4E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DA696DB-851A-B9E2-5DD1-07D0E8AEEF6C}"/>
              </a:ext>
            </a:extLst>
          </p:cNvPr>
          <p:cNvSpPr/>
          <p:nvPr/>
        </p:nvSpPr>
        <p:spPr>
          <a:xfrm>
            <a:off x="3736339" y="5537912"/>
            <a:ext cx="227091" cy="282141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A13680C-478D-3781-066B-201AAAAE8CD1}"/>
              </a:ext>
            </a:extLst>
          </p:cNvPr>
          <p:cNvSpPr txBox="1"/>
          <p:nvPr/>
        </p:nvSpPr>
        <p:spPr>
          <a:xfrm>
            <a:off x="1215747" y="3204983"/>
            <a:ext cx="2262414" cy="3692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Detailed PCBs analysis</a:t>
            </a:r>
            <a:endParaRPr lang="nl-B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2E0803A-1743-C9B8-D0B7-0A6EAA2CA3E6}"/>
              </a:ext>
            </a:extLst>
          </p:cNvPr>
          <p:cNvSpPr txBox="1"/>
          <p:nvPr/>
        </p:nvSpPr>
        <p:spPr>
          <a:xfrm>
            <a:off x="9092898" y="3204983"/>
            <a:ext cx="1852110" cy="3692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Fast PCBs analysis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74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1EA16ED-0A43-7EFC-1D0F-D3B21F40B8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Solventless extraction and analysis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9E2D10C-BD47-C5C6-4D1E-56D07706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143000"/>
            <a:ext cx="5306088" cy="2743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03BBA89-9526-C51F-C5E1-83060232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616" y="3886200"/>
            <a:ext cx="80584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RIC group">
      <a:dk1>
        <a:srgbClr val="3C4856"/>
      </a:dk1>
      <a:lt1>
        <a:sysClr val="window" lastClr="FFFFFF"/>
      </a:lt1>
      <a:dk2>
        <a:srgbClr val="3C4856"/>
      </a:dk2>
      <a:lt2>
        <a:srgbClr val="E7E6E6"/>
      </a:lt2>
      <a:accent1>
        <a:srgbClr val="3C4856"/>
      </a:accent1>
      <a:accent2>
        <a:srgbClr val="89B4E1"/>
      </a:accent2>
      <a:accent3>
        <a:srgbClr val="002F53"/>
      </a:accent3>
      <a:accent4>
        <a:srgbClr val="007067"/>
      </a:accent4>
      <a:accent5>
        <a:srgbClr val="C46D6E"/>
      </a:accent5>
      <a:accent6>
        <a:srgbClr val="005CA9"/>
      </a:accent6>
      <a:hlink>
        <a:srgbClr val="0000FF"/>
      </a:hlink>
      <a:folHlink>
        <a:srgbClr val="0000FF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descreen_RIC-group" id="{ECDF5164-CF19-4953-92D5-3E2A9460D4CD}" vid="{96F53285-3C14-440D-BFAC-140A304967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59254D1764604D9E242E25FD9A18F8" ma:contentTypeVersion="16" ma:contentTypeDescription="Create a new document." ma:contentTypeScope="" ma:versionID="89fa40fb44db9b4ee037924682f35d73">
  <xsd:schema xmlns:xsd="http://www.w3.org/2001/XMLSchema" xmlns:xs="http://www.w3.org/2001/XMLSchema" xmlns:p="http://schemas.microsoft.com/office/2006/metadata/properties" xmlns:ns2="3050f67e-ec7b-49c7-8e13-d3ae0fe62b7d" xmlns:ns3="b9c031d4-5f8e-4725-8116-be0e1c9f6f0a" targetNamespace="http://schemas.microsoft.com/office/2006/metadata/properties" ma:root="true" ma:fieldsID="30f9164588eb1e32c52ed1826b98657f" ns2:_="" ns3:_="">
    <xsd:import namespace="3050f67e-ec7b-49c7-8e13-d3ae0fe62b7d"/>
    <xsd:import namespace="b9c031d4-5f8e-4725-8116-be0e1c9f6f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0f67e-ec7b-49c7-8e13-d3ae0fe62b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9ae21f2-168d-42ea-a63b-a12a9d0bb5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c031d4-5f8e-4725-8116-be0e1c9f6f0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e6fdc9b-fdb7-4598-8dff-d0e28dc106c9}" ma:internalName="TaxCatchAll" ma:showField="CatchAllData" ma:web="b9c031d4-5f8e-4725-8116-be0e1c9f6f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50f67e-ec7b-49c7-8e13-d3ae0fe62b7d">
      <Terms xmlns="http://schemas.microsoft.com/office/infopath/2007/PartnerControls"/>
    </lcf76f155ced4ddcb4097134ff3c332f>
    <TaxCatchAll xmlns="b9c031d4-5f8e-4725-8116-be0e1c9f6f0a" xsi:nil="true"/>
  </documentManagement>
</p:properties>
</file>

<file path=customXml/itemProps1.xml><?xml version="1.0" encoding="utf-8"?>
<ds:datastoreItem xmlns:ds="http://schemas.openxmlformats.org/officeDocument/2006/customXml" ds:itemID="{94DC9AE4-3FE4-4D63-99B5-69EF15AE14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0E7FC6-8753-4755-8020-77C77E16D7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50f67e-ec7b-49c7-8e13-d3ae0fe62b7d"/>
    <ds:schemaRef ds:uri="b9c031d4-5f8e-4725-8116-be0e1c9f6f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60F86A-1954-4EDA-8639-1A6E00E3C212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b9c031d4-5f8e-4725-8116-be0e1c9f6f0a"/>
    <ds:schemaRef ds:uri="3050f67e-ec7b-49c7-8e13-d3ae0fe62b7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Widescreen template_Group_v01</Template>
  <TotalTime>20305</TotalTime>
  <Words>2420</Words>
  <Application>Microsoft Macintosh PowerPoint</Application>
  <PresentationFormat>Personnalisé</PresentationFormat>
  <Paragraphs>412</Paragraphs>
  <Slides>48</Slides>
  <Notes>7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48</vt:i4>
      </vt:variant>
    </vt:vector>
  </HeadingPairs>
  <TitlesOfParts>
    <vt:vector size="51" baseType="lpstr">
      <vt:lpstr>Kantoorthema</vt:lpstr>
      <vt:lpstr>Vergelijking</vt:lpstr>
      <vt:lpstr>Diagramm</vt:lpstr>
      <vt:lpstr>40 years of innovation in green sample preparation at RIC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 years of innovation in green sample preparation at RIC</dc:title>
  <dc:creator>Tatiana Cucu (RIC)</dc:creator>
  <cp:lastModifiedBy>Suzanne Benanou</cp:lastModifiedBy>
  <cp:revision>1</cp:revision>
  <dcterms:created xsi:type="dcterms:W3CDTF">2026-01-05T10:48:24Z</dcterms:created>
  <dcterms:modified xsi:type="dcterms:W3CDTF">2026-01-31T14:47:14Z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0x0101001259254D1764604D9E242E25FD9A18F8</vt:lpwstr>
  </property>
</Properties>
</file>